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2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Open Sauc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anjith.vercel.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anjith.vercel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2377143" y="1638300"/>
            <a:ext cx="13533714" cy="263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6039" spc="-946" dirty="0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334000" y="8343900"/>
            <a:ext cx="8076469" cy="811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3600" spc="-56" dirty="0" err="1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Reg</a:t>
            </a:r>
            <a:r>
              <a:rPr lang="en-US" sz="3600" spc="-56" dirty="0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No - DEH/IT/2022/F/0043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3600" spc="-56" dirty="0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3600" spc="-56" dirty="0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Name - </a:t>
            </a:r>
            <a:r>
              <a:rPr lang="en-US" sz="3600" spc="-56" dirty="0" err="1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Sanjith</a:t>
            </a:r>
            <a:r>
              <a:rPr lang="en-US" sz="3600" spc="-56" dirty="0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3600" spc="-5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334000" y="2606536"/>
            <a:ext cx="7620000" cy="246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8000" spc="-946" dirty="0" err="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mern</a:t>
            </a:r>
            <a:r>
              <a:rPr lang="en-US" sz="8000" spc="-94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 stack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67640" y="1026592"/>
            <a:ext cx="45527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88265" algn="ctr">
              <a:spcBef>
                <a:spcPts val="300"/>
              </a:spcBef>
            </a:pPr>
            <a:r>
              <a:rPr lang="en-US" sz="60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Final Project</a:t>
            </a:r>
            <a:endParaRPr lang="en-US" sz="6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3" name="Picture 3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504" y="5379995"/>
            <a:ext cx="1775460" cy="23296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55095">
            <a:off x="11189058" y="6120332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29320">
            <a:off x="-3236823" y="-4032834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85126">
            <a:off x="16178009" y="7654490"/>
            <a:ext cx="424744" cy="424744"/>
            <a:chOff x="0" y="0"/>
            <a:chExt cx="111867" cy="111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643271">
            <a:off x="2478435" y="2151494"/>
            <a:ext cx="308498" cy="308498"/>
            <a:chOff x="0" y="0"/>
            <a:chExt cx="81251" cy="81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424768" y="1458214"/>
            <a:ext cx="14005839" cy="7370573"/>
          </a:xfrm>
          <a:custGeom>
            <a:avLst/>
            <a:gdLst/>
            <a:ahLst/>
            <a:cxnLst/>
            <a:rect l="l" t="t" r="r" b="b"/>
            <a:pathLst>
              <a:path w="14005839" h="7370573">
                <a:moveTo>
                  <a:pt x="0" y="0"/>
                </a:moveTo>
                <a:lnTo>
                  <a:pt x="14005839" y="0"/>
                </a:lnTo>
                <a:lnTo>
                  <a:pt x="14005839" y="7370572"/>
                </a:lnTo>
                <a:lnTo>
                  <a:pt x="0" y="737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9945" y="8287799"/>
            <a:ext cx="8050834" cy="17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74"/>
              </a:lnSpc>
              <a:spcBef>
                <a:spcPct val="0"/>
              </a:spcBef>
            </a:pPr>
            <a:r>
              <a:rPr lang="en-US" sz="10481" spc="-61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048" y="7797775"/>
            <a:ext cx="5199602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6399" spc="-377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Profile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55095">
            <a:off x="11189058" y="6120332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29320">
            <a:off x="-3236823" y="-4032834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85126">
            <a:off x="16178009" y="7654490"/>
            <a:ext cx="424744" cy="424744"/>
            <a:chOff x="0" y="0"/>
            <a:chExt cx="111867" cy="111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643271">
            <a:off x="2478435" y="2151494"/>
            <a:ext cx="308498" cy="308498"/>
            <a:chOff x="0" y="0"/>
            <a:chExt cx="81251" cy="81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840600" y="1402914"/>
            <a:ext cx="13453605" cy="7084910"/>
          </a:xfrm>
          <a:custGeom>
            <a:avLst/>
            <a:gdLst/>
            <a:ahLst/>
            <a:cxnLst/>
            <a:rect l="l" t="t" r="r" b="b"/>
            <a:pathLst>
              <a:path w="13453605" h="7084910">
                <a:moveTo>
                  <a:pt x="0" y="0"/>
                </a:moveTo>
                <a:lnTo>
                  <a:pt x="13453606" y="0"/>
                </a:lnTo>
                <a:lnTo>
                  <a:pt x="13453606" y="7084910"/>
                </a:lnTo>
                <a:lnTo>
                  <a:pt x="0" y="708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9945" y="8287799"/>
            <a:ext cx="8050834" cy="17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74"/>
              </a:lnSpc>
              <a:spcBef>
                <a:spcPct val="0"/>
              </a:spcBef>
            </a:pPr>
            <a:r>
              <a:rPr lang="en-US" sz="10481" spc="-61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048" y="7797775"/>
            <a:ext cx="5199602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6399" spc="-377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Admin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63398" y="1777859"/>
            <a:ext cx="9295902" cy="206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53754" y="1110213"/>
            <a:ext cx="7402565" cy="273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7"/>
              </a:lnSpc>
            </a:pPr>
            <a:r>
              <a:rPr lang="en-US" sz="12102" spc="-714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challenges in</a:t>
            </a:r>
          </a:p>
        </p:txBody>
      </p:sp>
      <p:grpSp>
        <p:nvGrpSpPr>
          <p:cNvPr id="4" name="Group 4"/>
          <p:cNvGrpSpPr/>
          <p:nvPr/>
        </p:nvGrpSpPr>
        <p:grpSpPr>
          <a:xfrm rot="-1238795">
            <a:off x="-1100202" y="5445915"/>
            <a:ext cx="7921426" cy="7921426"/>
            <a:chOff x="0" y="0"/>
            <a:chExt cx="2086302" cy="20863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108540">
            <a:off x="2189086" y="2631235"/>
            <a:ext cx="4708887" cy="47088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7814" y="0"/>
                  </a:moveTo>
                  <a:lnTo>
                    <a:pt x="774985" y="0"/>
                  </a:lnTo>
                  <a:cubicBezTo>
                    <a:pt x="795870" y="0"/>
                    <a:pt x="812800" y="16930"/>
                    <a:pt x="812800" y="37814"/>
                  </a:cubicBezTo>
                  <a:lnTo>
                    <a:pt x="812800" y="774985"/>
                  </a:lnTo>
                  <a:cubicBezTo>
                    <a:pt x="812800" y="795870"/>
                    <a:pt x="795870" y="812800"/>
                    <a:pt x="774985" y="812800"/>
                  </a:cubicBezTo>
                  <a:lnTo>
                    <a:pt x="37814" y="812800"/>
                  </a:lnTo>
                  <a:cubicBezTo>
                    <a:pt x="16930" y="812800"/>
                    <a:pt x="0" y="795870"/>
                    <a:pt x="0" y="774985"/>
                  </a:cubicBezTo>
                  <a:lnTo>
                    <a:pt x="0" y="37814"/>
                  </a:lnTo>
                  <a:cubicBezTo>
                    <a:pt x="0" y="16930"/>
                    <a:pt x="16930" y="0"/>
                    <a:pt x="37814" y="0"/>
                  </a:cubicBezTo>
                  <a:close/>
                </a:path>
              </a:pathLst>
            </a:custGeom>
            <a:blipFill>
              <a:blip r:embed="rId2"/>
              <a:stretch>
                <a:fillRect t="-38560" b="-11533"/>
              </a:stretch>
            </a:blipFill>
          </p:spPr>
        </p:sp>
      </p:grpSp>
      <p:sp>
        <p:nvSpPr>
          <p:cNvPr id="9" name="AutoShape 9"/>
          <p:cNvSpPr/>
          <p:nvPr/>
        </p:nvSpPr>
        <p:spPr>
          <a:xfrm flipV="1">
            <a:off x="13115177" y="6856039"/>
            <a:ext cx="4144123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3115177" y="8054788"/>
            <a:ext cx="4144123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3115177" y="9253537"/>
            <a:ext cx="4144123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7963398" y="5652527"/>
            <a:ext cx="4144123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7963398" y="6851277"/>
            <a:ext cx="4144123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 rot="1378542">
            <a:off x="8029448" y="8030948"/>
            <a:ext cx="424744" cy="424744"/>
            <a:chOff x="0" y="0"/>
            <a:chExt cx="111867" cy="1118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550439">
            <a:off x="15820902" y="4489603"/>
            <a:ext cx="424744" cy="424744"/>
            <a:chOff x="0" y="0"/>
            <a:chExt cx="111867" cy="111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115177" y="6301403"/>
            <a:ext cx="2634394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Making perfect UI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15177" y="7500152"/>
            <a:ext cx="4144123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Time and cost management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15177" y="8698901"/>
            <a:ext cx="4144123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Testing and error handlings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63398" y="5097891"/>
            <a:ext cx="2391638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Integrating Stripe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63398" y="6296640"/>
            <a:ext cx="4144123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managing JWT authentication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154668" y="5471397"/>
            <a:ext cx="0" cy="3786903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-1655095">
            <a:off x="-1489892" y="5551311"/>
            <a:ext cx="7921426" cy="7921426"/>
            <a:chOff x="0" y="0"/>
            <a:chExt cx="2086302" cy="20863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865054">
            <a:off x="5678054" y="5266644"/>
            <a:ext cx="3574001" cy="35740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9822" y="0"/>
                  </a:moveTo>
                  <a:lnTo>
                    <a:pt x="762978" y="0"/>
                  </a:lnTo>
                  <a:cubicBezTo>
                    <a:pt x="790494" y="0"/>
                    <a:pt x="812800" y="22306"/>
                    <a:pt x="812800" y="49822"/>
                  </a:cubicBezTo>
                  <a:lnTo>
                    <a:pt x="812800" y="762978"/>
                  </a:lnTo>
                  <a:cubicBezTo>
                    <a:pt x="812800" y="790494"/>
                    <a:pt x="790494" y="812800"/>
                    <a:pt x="762978" y="812800"/>
                  </a:cubicBezTo>
                  <a:lnTo>
                    <a:pt x="49822" y="812800"/>
                  </a:lnTo>
                  <a:cubicBezTo>
                    <a:pt x="22306" y="812800"/>
                    <a:pt x="0" y="790494"/>
                    <a:pt x="0" y="762978"/>
                  </a:cubicBezTo>
                  <a:lnTo>
                    <a:pt x="0" y="49822"/>
                  </a:lnTo>
                  <a:cubicBezTo>
                    <a:pt x="0" y="22306"/>
                    <a:pt x="22306" y="0"/>
                    <a:pt x="49822" y="0"/>
                  </a:cubicBezTo>
                  <a:close/>
                </a:path>
              </a:pathLst>
            </a:custGeom>
            <a:blipFill>
              <a:blip r:embed="rId2"/>
              <a:stretch>
                <a:fillRect l="-2821" r="-47272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786225">
            <a:off x="1421959" y="1343666"/>
            <a:ext cx="3919337" cy="391933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432" y="0"/>
                  </a:moveTo>
                  <a:lnTo>
                    <a:pt x="767368" y="0"/>
                  </a:lnTo>
                  <a:cubicBezTo>
                    <a:pt x="779417" y="0"/>
                    <a:pt x="790973" y="4787"/>
                    <a:pt x="799493" y="13307"/>
                  </a:cubicBezTo>
                  <a:cubicBezTo>
                    <a:pt x="808013" y="21827"/>
                    <a:pt x="812800" y="33383"/>
                    <a:pt x="812800" y="45432"/>
                  </a:cubicBezTo>
                  <a:lnTo>
                    <a:pt x="812800" y="767368"/>
                  </a:lnTo>
                  <a:cubicBezTo>
                    <a:pt x="812800" y="779417"/>
                    <a:pt x="808013" y="790973"/>
                    <a:pt x="799493" y="799493"/>
                  </a:cubicBezTo>
                  <a:cubicBezTo>
                    <a:pt x="790973" y="808013"/>
                    <a:pt x="779417" y="812800"/>
                    <a:pt x="767368" y="812800"/>
                  </a:cubicBezTo>
                  <a:lnTo>
                    <a:pt x="45432" y="812800"/>
                  </a:lnTo>
                  <a:cubicBezTo>
                    <a:pt x="33383" y="812800"/>
                    <a:pt x="21827" y="808013"/>
                    <a:pt x="13307" y="799493"/>
                  </a:cubicBezTo>
                  <a:cubicBezTo>
                    <a:pt x="4787" y="790973"/>
                    <a:pt x="0" y="779417"/>
                    <a:pt x="0" y="767368"/>
                  </a:cubicBezTo>
                  <a:lnTo>
                    <a:pt x="0" y="45432"/>
                  </a:lnTo>
                  <a:cubicBezTo>
                    <a:pt x="0" y="33383"/>
                    <a:pt x="4787" y="21827"/>
                    <a:pt x="13307" y="13307"/>
                  </a:cubicBezTo>
                  <a:cubicBezTo>
                    <a:pt x="21827" y="4787"/>
                    <a:pt x="33383" y="0"/>
                    <a:pt x="45432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385126">
            <a:off x="2995330" y="7586979"/>
            <a:ext cx="553133" cy="553133"/>
            <a:chOff x="0" y="0"/>
            <a:chExt cx="145681" cy="1456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5681" cy="145681"/>
            </a:xfrm>
            <a:custGeom>
              <a:avLst/>
              <a:gdLst/>
              <a:ahLst/>
              <a:cxnLst/>
              <a:rect l="l" t="t" r="r" b="b"/>
              <a:pathLst>
                <a:path w="145681" h="145681">
                  <a:moveTo>
                    <a:pt x="72841" y="0"/>
                  </a:moveTo>
                  <a:lnTo>
                    <a:pt x="72841" y="0"/>
                  </a:lnTo>
                  <a:cubicBezTo>
                    <a:pt x="92159" y="0"/>
                    <a:pt x="110686" y="7674"/>
                    <a:pt x="124347" y="21334"/>
                  </a:cubicBezTo>
                  <a:cubicBezTo>
                    <a:pt x="138007" y="34995"/>
                    <a:pt x="145681" y="53522"/>
                    <a:pt x="145681" y="72841"/>
                  </a:cubicBezTo>
                  <a:lnTo>
                    <a:pt x="145681" y="72841"/>
                  </a:lnTo>
                  <a:cubicBezTo>
                    <a:pt x="145681" y="92159"/>
                    <a:pt x="138007" y="110686"/>
                    <a:pt x="124347" y="124347"/>
                  </a:cubicBezTo>
                  <a:cubicBezTo>
                    <a:pt x="110686" y="138007"/>
                    <a:pt x="92159" y="145681"/>
                    <a:pt x="72841" y="145681"/>
                  </a:cubicBezTo>
                  <a:lnTo>
                    <a:pt x="72841" y="145681"/>
                  </a:lnTo>
                  <a:cubicBezTo>
                    <a:pt x="53522" y="145681"/>
                    <a:pt x="34995" y="138007"/>
                    <a:pt x="21334" y="124347"/>
                  </a:cubicBezTo>
                  <a:cubicBezTo>
                    <a:pt x="7674" y="110686"/>
                    <a:pt x="0" y="92159"/>
                    <a:pt x="0" y="72841"/>
                  </a:cubicBezTo>
                  <a:lnTo>
                    <a:pt x="0" y="72841"/>
                  </a:lnTo>
                  <a:cubicBezTo>
                    <a:pt x="0" y="53522"/>
                    <a:pt x="7674" y="34995"/>
                    <a:pt x="21334" y="21334"/>
                  </a:cubicBezTo>
                  <a:cubicBezTo>
                    <a:pt x="34995" y="7674"/>
                    <a:pt x="53522" y="0"/>
                    <a:pt x="728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45681" cy="174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643271">
            <a:off x="16897135" y="1100846"/>
            <a:ext cx="308498" cy="308498"/>
            <a:chOff x="0" y="0"/>
            <a:chExt cx="81251" cy="812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963398" y="2441077"/>
            <a:ext cx="9295902" cy="206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398" y="2498848"/>
            <a:ext cx="5199602" cy="76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6399" spc="-377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Future of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18724" y="5452347"/>
            <a:ext cx="2381147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AI-based recommendations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09465" y="5452347"/>
            <a:ext cx="2249835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Native mobile apps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18724" y="7034595"/>
            <a:ext cx="2381147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Analytics dashboard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009465" y="7034595"/>
            <a:ext cx="2497220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Multi-Vendor Marketplace Support: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009465" y="8616842"/>
            <a:ext cx="2249835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Instant delivery (</a:t>
            </a:r>
          </a:p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1-hour, drones)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200139">
            <a:off x="12569680" y="-3581715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65054">
            <a:off x="12318322" y="1312098"/>
            <a:ext cx="4456362" cy="445636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9957" y="0"/>
                  </a:moveTo>
                  <a:lnTo>
                    <a:pt x="772843" y="0"/>
                  </a:lnTo>
                  <a:cubicBezTo>
                    <a:pt x="783440" y="0"/>
                    <a:pt x="793603" y="4210"/>
                    <a:pt x="801097" y="11703"/>
                  </a:cubicBezTo>
                  <a:cubicBezTo>
                    <a:pt x="808590" y="19197"/>
                    <a:pt x="812800" y="29360"/>
                    <a:pt x="812800" y="39957"/>
                  </a:cubicBezTo>
                  <a:lnTo>
                    <a:pt x="812800" y="772843"/>
                  </a:lnTo>
                  <a:cubicBezTo>
                    <a:pt x="812800" y="783440"/>
                    <a:pt x="808590" y="793603"/>
                    <a:pt x="801097" y="801097"/>
                  </a:cubicBezTo>
                  <a:cubicBezTo>
                    <a:pt x="793603" y="808590"/>
                    <a:pt x="783440" y="812800"/>
                    <a:pt x="772843" y="812800"/>
                  </a:cubicBezTo>
                  <a:lnTo>
                    <a:pt x="39957" y="812800"/>
                  </a:lnTo>
                  <a:cubicBezTo>
                    <a:pt x="29360" y="812800"/>
                    <a:pt x="19197" y="808590"/>
                    <a:pt x="11703" y="801097"/>
                  </a:cubicBezTo>
                  <a:cubicBezTo>
                    <a:pt x="4210" y="793603"/>
                    <a:pt x="0" y="783440"/>
                    <a:pt x="0" y="772843"/>
                  </a:cubicBezTo>
                  <a:lnTo>
                    <a:pt x="0" y="39957"/>
                  </a:lnTo>
                  <a:cubicBezTo>
                    <a:pt x="0" y="29360"/>
                    <a:pt x="4210" y="19197"/>
                    <a:pt x="11703" y="11703"/>
                  </a:cubicBezTo>
                  <a:cubicBezTo>
                    <a:pt x="19197" y="4210"/>
                    <a:pt x="29360" y="0"/>
                    <a:pt x="39957" y="0"/>
                  </a:cubicBezTo>
                  <a:close/>
                </a:path>
              </a:pathLst>
            </a:custGeom>
            <a:blipFill>
              <a:blip r:embed="rId2"/>
              <a:stretch>
                <a:fillRect l="-4981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747188">
            <a:off x="11245952" y="6494230"/>
            <a:ext cx="2510536" cy="251053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0927" y="0"/>
                  </a:moveTo>
                  <a:lnTo>
                    <a:pt x="741873" y="0"/>
                  </a:lnTo>
                  <a:cubicBezTo>
                    <a:pt x="781045" y="0"/>
                    <a:pt x="812800" y="31755"/>
                    <a:pt x="812800" y="70927"/>
                  </a:cubicBezTo>
                  <a:lnTo>
                    <a:pt x="812800" y="741873"/>
                  </a:lnTo>
                  <a:cubicBezTo>
                    <a:pt x="812800" y="781045"/>
                    <a:pt x="781045" y="812800"/>
                    <a:pt x="741873" y="812800"/>
                  </a:cubicBezTo>
                  <a:lnTo>
                    <a:pt x="70927" y="812800"/>
                  </a:lnTo>
                  <a:cubicBezTo>
                    <a:pt x="31755" y="812800"/>
                    <a:pt x="0" y="781045"/>
                    <a:pt x="0" y="741873"/>
                  </a:cubicBezTo>
                  <a:lnTo>
                    <a:pt x="0" y="70927"/>
                  </a:lnTo>
                  <a:cubicBezTo>
                    <a:pt x="0" y="31755"/>
                    <a:pt x="31755" y="0"/>
                    <a:pt x="70927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-2424753">
            <a:off x="4057040" y="8668659"/>
            <a:ext cx="5547269" cy="5547269"/>
            <a:chOff x="0" y="0"/>
            <a:chExt cx="1461009" cy="1461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61009" cy="1461009"/>
            </a:xfrm>
            <a:custGeom>
              <a:avLst/>
              <a:gdLst/>
              <a:ahLst/>
              <a:cxnLst/>
              <a:rect l="l" t="t" r="r" b="b"/>
              <a:pathLst>
                <a:path w="1461009" h="1461009">
                  <a:moveTo>
                    <a:pt x="34891" y="0"/>
                  </a:moveTo>
                  <a:lnTo>
                    <a:pt x="1426118" y="0"/>
                  </a:lnTo>
                  <a:cubicBezTo>
                    <a:pt x="1445388" y="0"/>
                    <a:pt x="1461009" y="15621"/>
                    <a:pt x="1461009" y="34891"/>
                  </a:cubicBezTo>
                  <a:lnTo>
                    <a:pt x="1461009" y="1426118"/>
                  </a:lnTo>
                  <a:cubicBezTo>
                    <a:pt x="1461009" y="1445388"/>
                    <a:pt x="1445388" y="1461009"/>
                    <a:pt x="1426118" y="1461009"/>
                  </a:cubicBezTo>
                  <a:lnTo>
                    <a:pt x="34891" y="1461009"/>
                  </a:lnTo>
                  <a:cubicBezTo>
                    <a:pt x="15621" y="1461009"/>
                    <a:pt x="0" y="1445388"/>
                    <a:pt x="0" y="1426118"/>
                  </a:cubicBezTo>
                  <a:lnTo>
                    <a:pt x="0" y="34891"/>
                  </a:lnTo>
                  <a:cubicBezTo>
                    <a:pt x="0" y="15621"/>
                    <a:pt x="15621" y="0"/>
                    <a:pt x="34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61009" cy="1489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85126">
            <a:off x="15418443" y="7835794"/>
            <a:ext cx="553133" cy="553133"/>
            <a:chOff x="0" y="0"/>
            <a:chExt cx="145681" cy="1456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5681" cy="145681"/>
            </a:xfrm>
            <a:custGeom>
              <a:avLst/>
              <a:gdLst/>
              <a:ahLst/>
              <a:cxnLst/>
              <a:rect l="l" t="t" r="r" b="b"/>
              <a:pathLst>
                <a:path w="145681" h="145681">
                  <a:moveTo>
                    <a:pt x="72841" y="0"/>
                  </a:moveTo>
                  <a:lnTo>
                    <a:pt x="72841" y="0"/>
                  </a:lnTo>
                  <a:cubicBezTo>
                    <a:pt x="92159" y="0"/>
                    <a:pt x="110686" y="7674"/>
                    <a:pt x="124347" y="21334"/>
                  </a:cubicBezTo>
                  <a:cubicBezTo>
                    <a:pt x="138007" y="34995"/>
                    <a:pt x="145681" y="53522"/>
                    <a:pt x="145681" y="72841"/>
                  </a:cubicBezTo>
                  <a:lnTo>
                    <a:pt x="145681" y="72841"/>
                  </a:lnTo>
                  <a:cubicBezTo>
                    <a:pt x="145681" y="92159"/>
                    <a:pt x="138007" y="110686"/>
                    <a:pt x="124347" y="124347"/>
                  </a:cubicBezTo>
                  <a:cubicBezTo>
                    <a:pt x="110686" y="138007"/>
                    <a:pt x="92159" y="145681"/>
                    <a:pt x="72841" y="145681"/>
                  </a:cubicBezTo>
                  <a:lnTo>
                    <a:pt x="72841" y="145681"/>
                  </a:lnTo>
                  <a:cubicBezTo>
                    <a:pt x="53522" y="145681"/>
                    <a:pt x="34995" y="138007"/>
                    <a:pt x="21334" y="124347"/>
                  </a:cubicBezTo>
                  <a:cubicBezTo>
                    <a:pt x="7674" y="110686"/>
                    <a:pt x="0" y="92159"/>
                    <a:pt x="0" y="72841"/>
                  </a:cubicBezTo>
                  <a:lnTo>
                    <a:pt x="0" y="72841"/>
                  </a:lnTo>
                  <a:cubicBezTo>
                    <a:pt x="0" y="53522"/>
                    <a:pt x="7674" y="34995"/>
                    <a:pt x="21334" y="21334"/>
                  </a:cubicBezTo>
                  <a:cubicBezTo>
                    <a:pt x="34995" y="7674"/>
                    <a:pt x="53522" y="0"/>
                    <a:pt x="728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5681" cy="174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925520">
            <a:off x="6486705" y="1621367"/>
            <a:ext cx="308498" cy="308498"/>
            <a:chOff x="0" y="0"/>
            <a:chExt cx="81251" cy="812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2207632"/>
            <a:ext cx="10375582" cy="206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Final Thoughts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84367" y="5711421"/>
            <a:ext cx="2862626" cy="459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11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What I learn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51234" y="5417491"/>
            <a:ext cx="2862626" cy="1173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9"/>
              </a:lnSpc>
            </a:pPr>
            <a:r>
              <a:rPr lang="en-US" sz="3599" spc="-14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Project meets its goal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44189" y="3974954"/>
            <a:ext cx="5899811" cy="849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0"/>
              </a:lnSpc>
            </a:pPr>
            <a:r>
              <a:rPr lang="en-US" sz="7224" spc="-426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652738" y="-1099607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5926054" y="2488235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7143" y="2765228"/>
            <a:ext cx="13533714" cy="273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6039" spc="-94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q &amp; 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62230" y="8134980"/>
            <a:ext cx="2343609" cy="654839"/>
            <a:chOff x="0" y="0"/>
            <a:chExt cx="469357" cy="1311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357" cy="131145"/>
            </a:xfrm>
            <a:custGeom>
              <a:avLst/>
              <a:gdLst/>
              <a:ahLst/>
              <a:cxnLst/>
              <a:rect l="l" t="t" r="r" b="b"/>
              <a:pathLst>
                <a:path w="469357" h="131145">
                  <a:moveTo>
                    <a:pt x="49551" y="0"/>
                  </a:moveTo>
                  <a:lnTo>
                    <a:pt x="419806" y="0"/>
                  </a:lnTo>
                  <a:cubicBezTo>
                    <a:pt x="432948" y="0"/>
                    <a:pt x="445551" y="5221"/>
                    <a:pt x="454844" y="14513"/>
                  </a:cubicBezTo>
                  <a:cubicBezTo>
                    <a:pt x="464137" y="23806"/>
                    <a:pt x="469357" y="36409"/>
                    <a:pt x="469357" y="49551"/>
                  </a:cubicBezTo>
                  <a:lnTo>
                    <a:pt x="469357" y="81594"/>
                  </a:lnTo>
                  <a:cubicBezTo>
                    <a:pt x="469357" y="94736"/>
                    <a:pt x="464137" y="107340"/>
                    <a:pt x="454844" y="116632"/>
                  </a:cubicBezTo>
                  <a:cubicBezTo>
                    <a:pt x="445551" y="125925"/>
                    <a:pt x="432948" y="131145"/>
                    <a:pt x="419806" y="131145"/>
                  </a:cubicBezTo>
                  <a:lnTo>
                    <a:pt x="49551" y="131145"/>
                  </a:lnTo>
                  <a:cubicBezTo>
                    <a:pt x="36409" y="131145"/>
                    <a:pt x="23806" y="125925"/>
                    <a:pt x="14513" y="116632"/>
                  </a:cubicBezTo>
                  <a:cubicBezTo>
                    <a:pt x="5221" y="107340"/>
                    <a:pt x="0" y="94736"/>
                    <a:pt x="0" y="81594"/>
                  </a:cubicBezTo>
                  <a:lnTo>
                    <a:pt x="0" y="49551"/>
                  </a:lnTo>
                  <a:cubicBezTo>
                    <a:pt x="0" y="36409"/>
                    <a:pt x="5221" y="23806"/>
                    <a:pt x="14513" y="14513"/>
                  </a:cubicBezTo>
                  <a:cubicBezTo>
                    <a:pt x="23806" y="5221"/>
                    <a:pt x="36409" y="0"/>
                    <a:pt x="4955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69357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85806" y="8134980"/>
            <a:ext cx="3271624" cy="654839"/>
            <a:chOff x="0" y="0"/>
            <a:chExt cx="655212" cy="1311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5212" cy="131145"/>
            </a:xfrm>
            <a:custGeom>
              <a:avLst/>
              <a:gdLst/>
              <a:ahLst/>
              <a:cxnLst/>
              <a:rect l="l" t="t" r="r" b="b"/>
              <a:pathLst>
                <a:path w="655212" h="131145">
                  <a:moveTo>
                    <a:pt x="35496" y="0"/>
                  </a:moveTo>
                  <a:lnTo>
                    <a:pt x="619716" y="0"/>
                  </a:lnTo>
                  <a:cubicBezTo>
                    <a:pt x="629130" y="0"/>
                    <a:pt x="638159" y="3740"/>
                    <a:pt x="644816" y="10396"/>
                  </a:cubicBezTo>
                  <a:cubicBezTo>
                    <a:pt x="651472" y="17053"/>
                    <a:pt x="655212" y="26082"/>
                    <a:pt x="655212" y="35496"/>
                  </a:cubicBezTo>
                  <a:lnTo>
                    <a:pt x="655212" y="95650"/>
                  </a:lnTo>
                  <a:cubicBezTo>
                    <a:pt x="655212" y="105064"/>
                    <a:pt x="651472" y="114092"/>
                    <a:pt x="644816" y="120749"/>
                  </a:cubicBezTo>
                  <a:cubicBezTo>
                    <a:pt x="638159" y="127406"/>
                    <a:pt x="629130" y="131145"/>
                    <a:pt x="619716" y="131145"/>
                  </a:cubicBezTo>
                  <a:lnTo>
                    <a:pt x="35496" y="131145"/>
                  </a:lnTo>
                  <a:cubicBezTo>
                    <a:pt x="26082" y="131145"/>
                    <a:pt x="17053" y="127406"/>
                    <a:pt x="10396" y="120749"/>
                  </a:cubicBezTo>
                  <a:cubicBezTo>
                    <a:pt x="3740" y="114092"/>
                    <a:pt x="0" y="105064"/>
                    <a:pt x="0" y="95650"/>
                  </a:cubicBezTo>
                  <a:lnTo>
                    <a:pt x="0" y="35496"/>
                  </a:lnTo>
                  <a:cubicBezTo>
                    <a:pt x="0" y="26082"/>
                    <a:pt x="3740" y="17053"/>
                    <a:pt x="10396" y="10396"/>
                  </a:cubicBezTo>
                  <a:cubicBezTo>
                    <a:pt x="17053" y="3740"/>
                    <a:pt x="26082" y="0"/>
                    <a:pt x="35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5521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15414" y="8134980"/>
            <a:ext cx="3369776" cy="654839"/>
            <a:chOff x="0" y="0"/>
            <a:chExt cx="674869" cy="1311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4869" cy="131145"/>
            </a:xfrm>
            <a:custGeom>
              <a:avLst/>
              <a:gdLst/>
              <a:ahLst/>
              <a:cxnLst/>
              <a:rect l="l" t="t" r="r" b="b"/>
              <a:pathLst>
                <a:path w="674869" h="131145">
                  <a:moveTo>
                    <a:pt x="34462" y="0"/>
                  </a:moveTo>
                  <a:lnTo>
                    <a:pt x="640407" y="0"/>
                  </a:lnTo>
                  <a:cubicBezTo>
                    <a:pt x="659440" y="0"/>
                    <a:pt x="674869" y="15429"/>
                    <a:pt x="674869" y="34462"/>
                  </a:cubicBezTo>
                  <a:lnTo>
                    <a:pt x="674869" y="96684"/>
                  </a:lnTo>
                  <a:cubicBezTo>
                    <a:pt x="674869" y="105823"/>
                    <a:pt x="671238" y="114589"/>
                    <a:pt x="664775" y="121052"/>
                  </a:cubicBezTo>
                  <a:cubicBezTo>
                    <a:pt x="658312" y="127515"/>
                    <a:pt x="649547" y="131145"/>
                    <a:pt x="640407" y="131145"/>
                  </a:cubicBezTo>
                  <a:lnTo>
                    <a:pt x="34462" y="131145"/>
                  </a:lnTo>
                  <a:cubicBezTo>
                    <a:pt x="15429" y="131145"/>
                    <a:pt x="0" y="115716"/>
                    <a:pt x="0" y="96684"/>
                  </a:cubicBezTo>
                  <a:lnTo>
                    <a:pt x="0" y="34462"/>
                  </a:lnTo>
                  <a:cubicBezTo>
                    <a:pt x="0" y="25322"/>
                    <a:pt x="3631" y="16557"/>
                    <a:pt x="10094" y="10094"/>
                  </a:cubicBezTo>
                  <a:cubicBezTo>
                    <a:pt x="16557" y="3631"/>
                    <a:pt x="25322" y="0"/>
                    <a:pt x="3446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4869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747188">
            <a:off x="13771802" y="4533207"/>
            <a:ext cx="2658062" cy="26580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6990" y="0"/>
                  </a:moveTo>
                  <a:lnTo>
                    <a:pt x="745810" y="0"/>
                  </a:lnTo>
                  <a:cubicBezTo>
                    <a:pt x="782807" y="0"/>
                    <a:pt x="812800" y="29993"/>
                    <a:pt x="812800" y="66990"/>
                  </a:cubicBezTo>
                  <a:lnTo>
                    <a:pt x="812800" y="745810"/>
                  </a:lnTo>
                  <a:cubicBezTo>
                    <a:pt x="812800" y="782807"/>
                    <a:pt x="782807" y="812800"/>
                    <a:pt x="745810" y="812800"/>
                  </a:cubicBezTo>
                  <a:lnTo>
                    <a:pt x="66990" y="812800"/>
                  </a:lnTo>
                  <a:cubicBezTo>
                    <a:pt x="29993" y="812800"/>
                    <a:pt x="0" y="782807"/>
                    <a:pt x="0" y="745810"/>
                  </a:cubicBezTo>
                  <a:lnTo>
                    <a:pt x="0" y="66990"/>
                  </a:lnTo>
                  <a:cubicBezTo>
                    <a:pt x="0" y="29993"/>
                    <a:pt x="29993" y="0"/>
                    <a:pt x="66990" y="0"/>
                  </a:cubicBezTo>
                  <a:close/>
                </a:path>
              </a:pathLst>
            </a:custGeom>
            <a:blipFill>
              <a:blip r:embed="rId2"/>
              <a:stretch>
                <a:fillRect l="-28656" r="-2143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1079859">
            <a:off x="1923031" y="1400133"/>
            <a:ext cx="2714543" cy="271454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596" y="0"/>
                  </a:moveTo>
                  <a:lnTo>
                    <a:pt x="747204" y="0"/>
                  </a:lnTo>
                  <a:cubicBezTo>
                    <a:pt x="783431" y="0"/>
                    <a:pt x="812800" y="29368"/>
                    <a:pt x="812800" y="65596"/>
                  </a:cubicBezTo>
                  <a:lnTo>
                    <a:pt x="812800" y="747204"/>
                  </a:lnTo>
                  <a:cubicBezTo>
                    <a:pt x="812800" y="783431"/>
                    <a:pt x="783431" y="812800"/>
                    <a:pt x="747204" y="812800"/>
                  </a:cubicBezTo>
                  <a:lnTo>
                    <a:pt x="65596" y="812800"/>
                  </a:lnTo>
                  <a:cubicBezTo>
                    <a:pt x="29368" y="812800"/>
                    <a:pt x="0" y="783431"/>
                    <a:pt x="0" y="747204"/>
                  </a:cubicBezTo>
                  <a:lnTo>
                    <a:pt x="0" y="65596"/>
                  </a:lnTo>
                  <a:cubicBezTo>
                    <a:pt x="0" y="29368"/>
                    <a:pt x="29368" y="0"/>
                    <a:pt x="65596" y="0"/>
                  </a:cubicBezTo>
                  <a:close/>
                </a:path>
              </a:pathLst>
            </a:custGeom>
            <a:blipFill>
              <a:blip r:embed="rId3"/>
              <a:stretch>
                <a:fillRect r="-5009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1385126">
            <a:off x="2850775" y="6776369"/>
            <a:ext cx="553133" cy="553133"/>
            <a:chOff x="0" y="0"/>
            <a:chExt cx="145681" cy="1456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5681" cy="145681"/>
            </a:xfrm>
            <a:custGeom>
              <a:avLst/>
              <a:gdLst/>
              <a:ahLst/>
              <a:cxnLst/>
              <a:rect l="l" t="t" r="r" b="b"/>
              <a:pathLst>
                <a:path w="145681" h="145681">
                  <a:moveTo>
                    <a:pt x="72841" y="0"/>
                  </a:moveTo>
                  <a:lnTo>
                    <a:pt x="72841" y="0"/>
                  </a:lnTo>
                  <a:cubicBezTo>
                    <a:pt x="92159" y="0"/>
                    <a:pt x="110686" y="7674"/>
                    <a:pt x="124347" y="21334"/>
                  </a:cubicBezTo>
                  <a:cubicBezTo>
                    <a:pt x="138007" y="34995"/>
                    <a:pt x="145681" y="53522"/>
                    <a:pt x="145681" y="72841"/>
                  </a:cubicBezTo>
                  <a:lnTo>
                    <a:pt x="145681" y="72841"/>
                  </a:lnTo>
                  <a:cubicBezTo>
                    <a:pt x="145681" y="92159"/>
                    <a:pt x="138007" y="110686"/>
                    <a:pt x="124347" y="124347"/>
                  </a:cubicBezTo>
                  <a:cubicBezTo>
                    <a:pt x="110686" y="138007"/>
                    <a:pt x="92159" y="145681"/>
                    <a:pt x="72841" y="145681"/>
                  </a:cubicBezTo>
                  <a:lnTo>
                    <a:pt x="72841" y="145681"/>
                  </a:lnTo>
                  <a:cubicBezTo>
                    <a:pt x="53522" y="145681"/>
                    <a:pt x="34995" y="138007"/>
                    <a:pt x="21334" y="124347"/>
                  </a:cubicBezTo>
                  <a:cubicBezTo>
                    <a:pt x="7674" y="110686"/>
                    <a:pt x="0" y="92159"/>
                    <a:pt x="0" y="72841"/>
                  </a:cubicBezTo>
                  <a:lnTo>
                    <a:pt x="0" y="72841"/>
                  </a:lnTo>
                  <a:cubicBezTo>
                    <a:pt x="0" y="53522"/>
                    <a:pt x="7674" y="34995"/>
                    <a:pt x="21334" y="21334"/>
                  </a:cubicBezTo>
                  <a:cubicBezTo>
                    <a:pt x="34995" y="7674"/>
                    <a:pt x="53522" y="0"/>
                    <a:pt x="728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5681" cy="174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925520">
            <a:off x="12646209" y="1829576"/>
            <a:ext cx="308498" cy="308498"/>
            <a:chOff x="0" y="0"/>
            <a:chExt cx="81251" cy="8125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60535" y="5331309"/>
            <a:ext cx="9557378" cy="138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7"/>
              </a:lnSpc>
            </a:pPr>
            <a:r>
              <a:rPr lang="en-US" sz="11702" spc="-690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any questions?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5178" y="8295255"/>
            <a:ext cx="2057713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+94 767 9596 24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8424" y="8295255"/>
            <a:ext cx="3066388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u="sng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sanjith.vercel.app"/>
              </a:rPr>
              <a:t>https://sanjith.vercel.app/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77858" y="8295255"/>
            <a:ext cx="3044888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sanjithnagaraja@gmail.com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652738" y="-1099607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700000">
            <a:off x="-5926054" y="2488235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7143" y="2765228"/>
            <a:ext cx="13533714" cy="288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6039" spc="-946" dirty="0" smtClean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Thank You </a:t>
            </a:r>
            <a:r>
              <a:rPr lang="en-US" sz="16039" spc="-946" dirty="0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!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229771" y="8134980"/>
            <a:ext cx="2343609" cy="654839"/>
            <a:chOff x="0" y="0"/>
            <a:chExt cx="469357" cy="1311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9357" cy="131145"/>
            </a:xfrm>
            <a:custGeom>
              <a:avLst/>
              <a:gdLst/>
              <a:ahLst/>
              <a:cxnLst/>
              <a:rect l="l" t="t" r="r" b="b"/>
              <a:pathLst>
                <a:path w="469357" h="131145">
                  <a:moveTo>
                    <a:pt x="49551" y="0"/>
                  </a:moveTo>
                  <a:lnTo>
                    <a:pt x="419806" y="0"/>
                  </a:lnTo>
                  <a:cubicBezTo>
                    <a:pt x="432948" y="0"/>
                    <a:pt x="445551" y="5221"/>
                    <a:pt x="454844" y="14513"/>
                  </a:cubicBezTo>
                  <a:cubicBezTo>
                    <a:pt x="464137" y="23806"/>
                    <a:pt x="469357" y="36409"/>
                    <a:pt x="469357" y="49551"/>
                  </a:cubicBezTo>
                  <a:lnTo>
                    <a:pt x="469357" y="81594"/>
                  </a:lnTo>
                  <a:cubicBezTo>
                    <a:pt x="469357" y="94736"/>
                    <a:pt x="464137" y="107340"/>
                    <a:pt x="454844" y="116632"/>
                  </a:cubicBezTo>
                  <a:cubicBezTo>
                    <a:pt x="445551" y="125925"/>
                    <a:pt x="432948" y="131145"/>
                    <a:pt x="419806" y="131145"/>
                  </a:cubicBezTo>
                  <a:lnTo>
                    <a:pt x="49551" y="131145"/>
                  </a:lnTo>
                  <a:cubicBezTo>
                    <a:pt x="36409" y="131145"/>
                    <a:pt x="23806" y="125925"/>
                    <a:pt x="14513" y="116632"/>
                  </a:cubicBezTo>
                  <a:cubicBezTo>
                    <a:pt x="5221" y="107340"/>
                    <a:pt x="0" y="94736"/>
                    <a:pt x="0" y="81594"/>
                  </a:cubicBezTo>
                  <a:lnTo>
                    <a:pt x="0" y="49551"/>
                  </a:lnTo>
                  <a:cubicBezTo>
                    <a:pt x="0" y="36409"/>
                    <a:pt x="5221" y="23806"/>
                    <a:pt x="14513" y="14513"/>
                  </a:cubicBezTo>
                  <a:cubicBezTo>
                    <a:pt x="23806" y="5221"/>
                    <a:pt x="36409" y="0"/>
                    <a:pt x="4955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69357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653346" y="8134980"/>
            <a:ext cx="3271624" cy="654839"/>
            <a:chOff x="0" y="0"/>
            <a:chExt cx="655212" cy="1311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55212" cy="131145"/>
            </a:xfrm>
            <a:custGeom>
              <a:avLst/>
              <a:gdLst/>
              <a:ahLst/>
              <a:cxnLst/>
              <a:rect l="l" t="t" r="r" b="b"/>
              <a:pathLst>
                <a:path w="655212" h="131145">
                  <a:moveTo>
                    <a:pt x="35496" y="0"/>
                  </a:moveTo>
                  <a:lnTo>
                    <a:pt x="619716" y="0"/>
                  </a:lnTo>
                  <a:cubicBezTo>
                    <a:pt x="629130" y="0"/>
                    <a:pt x="638159" y="3740"/>
                    <a:pt x="644816" y="10396"/>
                  </a:cubicBezTo>
                  <a:cubicBezTo>
                    <a:pt x="651472" y="17053"/>
                    <a:pt x="655212" y="26082"/>
                    <a:pt x="655212" y="35496"/>
                  </a:cubicBezTo>
                  <a:lnTo>
                    <a:pt x="655212" y="95650"/>
                  </a:lnTo>
                  <a:cubicBezTo>
                    <a:pt x="655212" y="105064"/>
                    <a:pt x="651472" y="114092"/>
                    <a:pt x="644816" y="120749"/>
                  </a:cubicBezTo>
                  <a:cubicBezTo>
                    <a:pt x="638159" y="127406"/>
                    <a:pt x="629130" y="131145"/>
                    <a:pt x="619716" y="131145"/>
                  </a:cubicBezTo>
                  <a:lnTo>
                    <a:pt x="35496" y="131145"/>
                  </a:lnTo>
                  <a:cubicBezTo>
                    <a:pt x="26082" y="131145"/>
                    <a:pt x="17053" y="127406"/>
                    <a:pt x="10396" y="120749"/>
                  </a:cubicBezTo>
                  <a:cubicBezTo>
                    <a:pt x="3740" y="114092"/>
                    <a:pt x="0" y="105064"/>
                    <a:pt x="0" y="95650"/>
                  </a:cubicBezTo>
                  <a:lnTo>
                    <a:pt x="0" y="35496"/>
                  </a:lnTo>
                  <a:cubicBezTo>
                    <a:pt x="0" y="26082"/>
                    <a:pt x="3740" y="17053"/>
                    <a:pt x="10396" y="10396"/>
                  </a:cubicBezTo>
                  <a:cubicBezTo>
                    <a:pt x="17053" y="3740"/>
                    <a:pt x="26082" y="0"/>
                    <a:pt x="3549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5521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82955" y="8134980"/>
            <a:ext cx="3369776" cy="654839"/>
            <a:chOff x="0" y="0"/>
            <a:chExt cx="674869" cy="1311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4869" cy="131145"/>
            </a:xfrm>
            <a:custGeom>
              <a:avLst/>
              <a:gdLst/>
              <a:ahLst/>
              <a:cxnLst/>
              <a:rect l="l" t="t" r="r" b="b"/>
              <a:pathLst>
                <a:path w="674869" h="131145">
                  <a:moveTo>
                    <a:pt x="34462" y="0"/>
                  </a:moveTo>
                  <a:lnTo>
                    <a:pt x="640407" y="0"/>
                  </a:lnTo>
                  <a:cubicBezTo>
                    <a:pt x="659440" y="0"/>
                    <a:pt x="674869" y="15429"/>
                    <a:pt x="674869" y="34462"/>
                  </a:cubicBezTo>
                  <a:lnTo>
                    <a:pt x="674869" y="96684"/>
                  </a:lnTo>
                  <a:cubicBezTo>
                    <a:pt x="674869" y="105823"/>
                    <a:pt x="671238" y="114589"/>
                    <a:pt x="664775" y="121052"/>
                  </a:cubicBezTo>
                  <a:cubicBezTo>
                    <a:pt x="658312" y="127515"/>
                    <a:pt x="649547" y="131145"/>
                    <a:pt x="640407" y="131145"/>
                  </a:cubicBezTo>
                  <a:lnTo>
                    <a:pt x="34462" y="131145"/>
                  </a:lnTo>
                  <a:cubicBezTo>
                    <a:pt x="15429" y="131145"/>
                    <a:pt x="0" y="115716"/>
                    <a:pt x="0" y="96684"/>
                  </a:cubicBezTo>
                  <a:lnTo>
                    <a:pt x="0" y="34462"/>
                  </a:lnTo>
                  <a:cubicBezTo>
                    <a:pt x="0" y="25322"/>
                    <a:pt x="3631" y="16557"/>
                    <a:pt x="10094" y="10094"/>
                  </a:cubicBezTo>
                  <a:cubicBezTo>
                    <a:pt x="16557" y="3631"/>
                    <a:pt x="25322" y="0"/>
                    <a:pt x="3446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674869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747188">
            <a:off x="14122265" y="4706203"/>
            <a:ext cx="2658062" cy="26580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6990" y="0"/>
                  </a:moveTo>
                  <a:lnTo>
                    <a:pt x="745810" y="0"/>
                  </a:lnTo>
                  <a:cubicBezTo>
                    <a:pt x="782807" y="0"/>
                    <a:pt x="812800" y="29993"/>
                    <a:pt x="812800" y="66990"/>
                  </a:cubicBezTo>
                  <a:lnTo>
                    <a:pt x="812800" y="745810"/>
                  </a:lnTo>
                  <a:cubicBezTo>
                    <a:pt x="812800" y="782807"/>
                    <a:pt x="782807" y="812800"/>
                    <a:pt x="745810" y="812800"/>
                  </a:cubicBezTo>
                  <a:lnTo>
                    <a:pt x="66990" y="812800"/>
                  </a:lnTo>
                  <a:cubicBezTo>
                    <a:pt x="29993" y="812800"/>
                    <a:pt x="0" y="782807"/>
                    <a:pt x="0" y="745810"/>
                  </a:cubicBezTo>
                  <a:lnTo>
                    <a:pt x="0" y="66990"/>
                  </a:lnTo>
                  <a:cubicBezTo>
                    <a:pt x="0" y="29993"/>
                    <a:pt x="29993" y="0"/>
                    <a:pt x="66990" y="0"/>
                  </a:cubicBezTo>
                  <a:close/>
                </a:path>
              </a:pathLst>
            </a:custGeom>
            <a:blipFill>
              <a:blip r:embed="rId2"/>
              <a:stretch>
                <a:fillRect l="-28656" r="-21437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1079859">
            <a:off x="1688467" y="1381655"/>
            <a:ext cx="2714543" cy="271454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596" y="0"/>
                  </a:moveTo>
                  <a:lnTo>
                    <a:pt x="747204" y="0"/>
                  </a:lnTo>
                  <a:cubicBezTo>
                    <a:pt x="783431" y="0"/>
                    <a:pt x="812800" y="29368"/>
                    <a:pt x="812800" y="65596"/>
                  </a:cubicBezTo>
                  <a:lnTo>
                    <a:pt x="812800" y="747204"/>
                  </a:lnTo>
                  <a:cubicBezTo>
                    <a:pt x="812800" y="783431"/>
                    <a:pt x="783431" y="812800"/>
                    <a:pt x="747204" y="812800"/>
                  </a:cubicBezTo>
                  <a:lnTo>
                    <a:pt x="65596" y="812800"/>
                  </a:lnTo>
                  <a:cubicBezTo>
                    <a:pt x="29368" y="812800"/>
                    <a:pt x="0" y="783431"/>
                    <a:pt x="0" y="747204"/>
                  </a:cubicBezTo>
                  <a:lnTo>
                    <a:pt x="0" y="65596"/>
                  </a:lnTo>
                  <a:cubicBezTo>
                    <a:pt x="0" y="29368"/>
                    <a:pt x="29368" y="0"/>
                    <a:pt x="65596" y="0"/>
                  </a:cubicBezTo>
                  <a:close/>
                </a:path>
              </a:pathLst>
            </a:custGeom>
            <a:blipFill>
              <a:blip r:embed="rId3"/>
              <a:stretch>
                <a:fillRect r="-50093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 rot="-1385126">
            <a:off x="2850775" y="6776369"/>
            <a:ext cx="553133" cy="553133"/>
            <a:chOff x="0" y="0"/>
            <a:chExt cx="145681" cy="1456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5681" cy="145681"/>
            </a:xfrm>
            <a:custGeom>
              <a:avLst/>
              <a:gdLst/>
              <a:ahLst/>
              <a:cxnLst/>
              <a:rect l="l" t="t" r="r" b="b"/>
              <a:pathLst>
                <a:path w="145681" h="145681">
                  <a:moveTo>
                    <a:pt x="72841" y="0"/>
                  </a:moveTo>
                  <a:lnTo>
                    <a:pt x="72841" y="0"/>
                  </a:lnTo>
                  <a:cubicBezTo>
                    <a:pt x="92159" y="0"/>
                    <a:pt x="110686" y="7674"/>
                    <a:pt x="124347" y="21334"/>
                  </a:cubicBezTo>
                  <a:cubicBezTo>
                    <a:pt x="138007" y="34995"/>
                    <a:pt x="145681" y="53522"/>
                    <a:pt x="145681" y="72841"/>
                  </a:cubicBezTo>
                  <a:lnTo>
                    <a:pt x="145681" y="72841"/>
                  </a:lnTo>
                  <a:cubicBezTo>
                    <a:pt x="145681" y="92159"/>
                    <a:pt x="138007" y="110686"/>
                    <a:pt x="124347" y="124347"/>
                  </a:cubicBezTo>
                  <a:cubicBezTo>
                    <a:pt x="110686" y="138007"/>
                    <a:pt x="92159" y="145681"/>
                    <a:pt x="72841" y="145681"/>
                  </a:cubicBezTo>
                  <a:lnTo>
                    <a:pt x="72841" y="145681"/>
                  </a:lnTo>
                  <a:cubicBezTo>
                    <a:pt x="53522" y="145681"/>
                    <a:pt x="34995" y="138007"/>
                    <a:pt x="21334" y="124347"/>
                  </a:cubicBezTo>
                  <a:cubicBezTo>
                    <a:pt x="7674" y="110686"/>
                    <a:pt x="0" y="92159"/>
                    <a:pt x="0" y="72841"/>
                  </a:cubicBezTo>
                  <a:lnTo>
                    <a:pt x="0" y="72841"/>
                  </a:lnTo>
                  <a:cubicBezTo>
                    <a:pt x="0" y="53522"/>
                    <a:pt x="7674" y="34995"/>
                    <a:pt x="21334" y="21334"/>
                  </a:cubicBezTo>
                  <a:cubicBezTo>
                    <a:pt x="34995" y="7674"/>
                    <a:pt x="53522" y="0"/>
                    <a:pt x="72841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145681" cy="1742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925520">
            <a:off x="12646209" y="1829576"/>
            <a:ext cx="308498" cy="308498"/>
            <a:chOff x="0" y="0"/>
            <a:chExt cx="81251" cy="8125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372719" y="8295255"/>
            <a:ext cx="2057713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+94 767 9596 24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755965" y="8295255"/>
            <a:ext cx="3066388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u="sng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  <a:hlinkClick r:id="rId4" tooltip="https://sanjith.vercel.app"/>
              </a:rPr>
              <a:t>https://sanjith.vercel.app/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145398" y="8295255"/>
            <a:ext cx="3044888" cy="30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sanjithnagaraja@gmail.com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031799" y="6035234"/>
            <a:ext cx="6958379" cy="907290"/>
            <a:chOff x="0" y="0"/>
            <a:chExt cx="1005808" cy="1311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05808" cy="131145"/>
            </a:xfrm>
            <a:custGeom>
              <a:avLst/>
              <a:gdLst/>
              <a:ahLst/>
              <a:cxnLst/>
              <a:rect l="l" t="t" r="r" b="b"/>
              <a:pathLst>
                <a:path w="1005808" h="131145">
                  <a:moveTo>
                    <a:pt x="16689" y="0"/>
                  </a:moveTo>
                  <a:lnTo>
                    <a:pt x="989119" y="0"/>
                  </a:lnTo>
                  <a:cubicBezTo>
                    <a:pt x="993545" y="0"/>
                    <a:pt x="997790" y="1758"/>
                    <a:pt x="1000920" y="4888"/>
                  </a:cubicBezTo>
                  <a:cubicBezTo>
                    <a:pt x="1004050" y="8018"/>
                    <a:pt x="1005808" y="12263"/>
                    <a:pt x="1005808" y="16689"/>
                  </a:cubicBezTo>
                  <a:lnTo>
                    <a:pt x="1005808" y="114456"/>
                  </a:lnTo>
                  <a:cubicBezTo>
                    <a:pt x="1005808" y="123674"/>
                    <a:pt x="998336" y="131145"/>
                    <a:pt x="989119" y="131145"/>
                  </a:cubicBezTo>
                  <a:lnTo>
                    <a:pt x="16689" y="131145"/>
                  </a:lnTo>
                  <a:cubicBezTo>
                    <a:pt x="7472" y="131145"/>
                    <a:pt x="0" y="123674"/>
                    <a:pt x="0" y="114456"/>
                  </a:cubicBezTo>
                  <a:lnTo>
                    <a:pt x="0" y="16689"/>
                  </a:lnTo>
                  <a:cubicBezTo>
                    <a:pt x="0" y="7472"/>
                    <a:pt x="7472" y="0"/>
                    <a:pt x="1668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005808" cy="178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367236" y="6112950"/>
            <a:ext cx="6287506" cy="67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10"/>
              </a:lnSpc>
              <a:spcBef>
                <a:spcPct val="0"/>
              </a:spcBef>
            </a:pPr>
            <a:r>
              <a:rPr lang="en-US" sz="3936" spc="-157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DEH/IT/2022/F/0043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153445">
            <a:off x="13531418" y="1859680"/>
            <a:ext cx="6076597" cy="6076597"/>
            <a:chOff x="0" y="0"/>
            <a:chExt cx="1600421" cy="1600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0421" cy="1600421"/>
            </a:xfrm>
            <a:custGeom>
              <a:avLst/>
              <a:gdLst/>
              <a:ahLst/>
              <a:cxnLst/>
              <a:rect l="l" t="t" r="r" b="b"/>
              <a:pathLst>
                <a:path w="1600421" h="1600421">
                  <a:moveTo>
                    <a:pt x="31851" y="0"/>
                  </a:moveTo>
                  <a:lnTo>
                    <a:pt x="1568569" y="0"/>
                  </a:lnTo>
                  <a:cubicBezTo>
                    <a:pt x="1586160" y="0"/>
                    <a:pt x="1600421" y="14260"/>
                    <a:pt x="1600421" y="31851"/>
                  </a:cubicBezTo>
                  <a:lnTo>
                    <a:pt x="1600421" y="1568569"/>
                  </a:lnTo>
                  <a:cubicBezTo>
                    <a:pt x="1600421" y="1586160"/>
                    <a:pt x="1586160" y="1600421"/>
                    <a:pt x="1568569" y="1600421"/>
                  </a:cubicBezTo>
                  <a:lnTo>
                    <a:pt x="31851" y="1600421"/>
                  </a:lnTo>
                  <a:cubicBezTo>
                    <a:pt x="23404" y="1600421"/>
                    <a:pt x="15302" y="1597065"/>
                    <a:pt x="9329" y="1591091"/>
                  </a:cubicBezTo>
                  <a:cubicBezTo>
                    <a:pt x="3356" y="1585118"/>
                    <a:pt x="0" y="1577017"/>
                    <a:pt x="0" y="1568569"/>
                  </a:cubicBezTo>
                  <a:lnTo>
                    <a:pt x="0" y="31851"/>
                  </a:lnTo>
                  <a:cubicBezTo>
                    <a:pt x="0" y="14260"/>
                    <a:pt x="14260" y="0"/>
                    <a:pt x="318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00421" cy="162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185136">
            <a:off x="-613530" y="6113984"/>
            <a:ext cx="6076597" cy="6076597"/>
            <a:chOff x="0" y="0"/>
            <a:chExt cx="1600421" cy="16004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0421" cy="1600421"/>
            </a:xfrm>
            <a:custGeom>
              <a:avLst/>
              <a:gdLst/>
              <a:ahLst/>
              <a:cxnLst/>
              <a:rect l="l" t="t" r="r" b="b"/>
              <a:pathLst>
                <a:path w="1600421" h="1600421">
                  <a:moveTo>
                    <a:pt x="31851" y="0"/>
                  </a:moveTo>
                  <a:lnTo>
                    <a:pt x="1568569" y="0"/>
                  </a:lnTo>
                  <a:cubicBezTo>
                    <a:pt x="1586160" y="0"/>
                    <a:pt x="1600421" y="14260"/>
                    <a:pt x="1600421" y="31851"/>
                  </a:cubicBezTo>
                  <a:lnTo>
                    <a:pt x="1600421" y="1568569"/>
                  </a:lnTo>
                  <a:cubicBezTo>
                    <a:pt x="1600421" y="1586160"/>
                    <a:pt x="1586160" y="1600421"/>
                    <a:pt x="1568569" y="1600421"/>
                  </a:cubicBezTo>
                  <a:lnTo>
                    <a:pt x="31851" y="1600421"/>
                  </a:lnTo>
                  <a:cubicBezTo>
                    <a:pt x="23404" y="1600421"/>
                    <a:pt x="15302" y="1597065"/>
                    <a:pt x="9329" y="1591091"/>
                  </a:cubicBezTo>
                  <a:cubicBezTo>
                    <a:pt x="3356" y="1585118"/>
                    <a:pt x="0" y="1577017"/>
                    <a:pt x="0" y="1568569"/>
                  </a:cubicBezTo>
                  <a:lnTo>
                    <a:pt x="0" y="31851"/>
                  </a:lnTo>
                  <a:cubicBezTo>
                    <a:pt x="0" y="14260"/>
                    <a:pt x="14260" y="0"/>
                    <a:pt x="318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00421" cy="162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77143" y="3627272"/>
            <a:ext cx="13533714" cy="2737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54"/>
              </a:lnSpc>
              <a:spcBef>
                <a:spcPct val="0"/>
              </a:spcBef>
            </a:pPr>
            <a:r>
              <a:rPr lang="en-US" sz="16039" spc="-94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grpSp>
        <p:nvGrpSpPr>
          <p:cNvPr id="9" name="Group 9"/>
          <p:cNvGrpSpPr/>
          <p:nvPr/>
        </p:nvGrpSpPr>
        <p:grpSpPr>
          <a:xfrm rot="486945">
            <a:off x="7834332" y="5768452"/>
            <a:ext cx="2619336" cy="26193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981" y="0"/>
                  </a:moveTo>
                  <a:lnTo>
                    <a:pt x="744819" y="0"/>
                  </a:lnTo>
                  <a:cubicBezTo>
                    <a:pt x="762849" y="0"/>
                    <a:pt x="780140" y="7162"/>
                    <a:pt x="792889" y="19911"/>
                  </a:cubicBezTo>
                  <a:cubicBezTo>
                    <a:pt x="805638" y="32660"/>
                    <a:pt x="812800" y="49951"/>
                    <a:pt x="812800" y="67981"/>
                  </a:cubicBezTo>
                  <a:lnTo>
                    <a:pt x="812800" y="744819"/>
                  </a:lnTo>
                  <a:cubicBezTo>
                    <a:pt x="812800" y="762849"/>
                    <a:pt x="805638" y="780140"/>
                    <a:pt x="792889" y="792889"/>
                  </a:cubicBezTo>
                  <a:cubicBezTo>
                    <a:pt x="780140" y="805638"/>
                    <a:pt x="762849" y="812800"/>
                    <a:pt x="744819" y="812800"/>
                  </a:cubicBezTo>
                  <a:lnTo>
                    <a:pt x="67981" y="812800"/>
                  </a:lnTo>
                  <a:cubicBezTo>
                    <a:pt x="49951" y="812800"/>
                    <a:pt x="32660" y="805638"/>
                    <a:pt x="19911" y="792889"/>
                  </a:cubicBezTo>
                  <a:cubicBezTo>
                    <a:pt x="7162" y="780140"/>
                    <a:pt x="0" y="762849"/>
                    <a:pt x="0" y="744819"/>
                  </a:cubicBezTo>
                  <a:lnTo>
                    <a:pt x="0" y="67981"/>
                  </a:lnTo>
                  <a:cubicBezTo>
                    <a:pt x="0" y="49951"/>
                    <a:pt x="7162" y="32660"/>
                    <a:pt x="19911" y="19911"/>
                  </a:cubicBezTo>
                  <a:cubicBezTo>
                    <a:pt x="32660" y="7162"/>
                    <a:pt x="49951" y="0"/>
                    <a:pt x="67981" y="0"/>
                  </a:cubicBezTo>
                  <a:close/>
                </a:path>
              </a:pathLst>
            </a:custGeom>
            <a:blipFill>
              <a:blip r:embed="rId2"/>
              <a:stretch>
                <a:fillRect t="-27868" b="-22225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090597">
            <a:off x="12403766" y="1995631"/>
            <a:ext cx="2619336" cy="26193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7981" y="0"/>
                  </a:moveTo>
                  <a:lnTo>
                    <a:pt x="744819" y="0"/>
                  </a:lnTo>
                  <a:cubicBezTo>
                    <a:pt x="762849" y="0"/>
                    <a:pt x="780140" y="7162"/>
                    <a:pt x="792889" y="19911"/>
                  </a:cubicBezTo>
                  <a:cubicBezTo>
                    <a:pt x="805638" y="32660"/>
                    <a:pt x="812800" y="49951"/>
                    <a:pt x="812800" y="67981"/>
                  </a:cubicBezTo>
                  <a:lnTo>
                    <a:pt x="812800" y="744819"/>
                  </a:lnTo>
                  <a:cubicBezTo>
                    <a:pt x="812800" y="762849"/>
                    <a:pt x="805638" y="780140"/>
                    <a:pt x="792889" y="792889"/>
                  </a:cubicBezTo>
                  <a:cubicBezTo>
                    <a:pt x="780140" y="805638"/>
                    <a:pt x="762849" y="812800"/>
                    <a:pt x="744819" y="812800"/>
                  </a:cubicBezTo>
                  <a:lnTo>
                    <a:pt x="67981" y="812800"/>
                  </a:lnTo>
                  <a:cubicBezTo>
                    <a:pt x="49951" y="812800"/>
                    <a:pt x="32660" y="805638"/>
                    <a:pt x="19911" y="792889"/>
                  </a:cubicBezTo>
                  <a:cubicBezTo>
                    <a:pt x="7162" y="780140"/>
                    <a:pt x="0" y="762849"/>
                    <a:pt x="0" y="744819"/>
                  </a:cubicBezTo>
                  <a:lnTo>
                    <a:pt x="0" y="67981"/>
                  </a:lnTo>
                  <a:cubicBezTo>
                    <a:pt x="0" y="49951"/>
                    <a:pt x="7162" y="32660"/>
                    <a:pt x="19911" y="19911"/>
                  </a:cubicBezTo>
                  <a:cubicBezTo>
                    <a:pt x="32660" y="7162"/>
                    <a:pt x="49951" y="0"/>
                    <a:pt x="67981" y="0"/>
                  </a:cubicBezTo>
                  <a:close/>
                </a:path>
              </a:pathLst>
            </a:custGeom>
            <a:blipFill>
              <a:blip r:embed="rId3"/>
              <a:stretch>
                <a:fillRect t="-5009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1538877">
            <a:off x="4162236" y="1968594"/>
            <a:ext cx="1891395" cy="189139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94144" y="0"/>
                  </a:moveTo>
                  <a:lnTo>
                    <a:pt x="718656" y="0"/>
                  </a:lnTo>
                  <a:cubicBezTo>
                    <a:pt x="770650" y="0"/>
                    <a:pt x="812800" y="42150"/>
                    <a:pt x="812800" y="94144"/>
                  </a:cubicBezTo>
                  <a:lnTo>
                    <a:pt x="812800" y="718656"/>
                  </a:lnTo>
                  <a:cubicBezTo>
                    <a:pt x="812800" y="770650"/>
                    <a:pt x="770650" y="812800"/>
                    <a:pt x="718656" y="812800"/>
                  </a:cubicBezTo>
                  <a:lnTo>
                    <a:pt x="94144" y="812800"/>
                  </a:lnTo>
                  <a:cubicBezTo>
                    <a:pt x="42150" y="812800"/>
                    <a:pt x="0" y="770650"/>
                    <a:pt x="0" y="718656"/>
                  </a:cubicBezTo>
                  <a:lnTo>
                    <a:pt x="0" y="94144"/>
                  </a:lnTo>
                  <a:cubicBezTo>
                    <a:pt x="0" y="42150"/>
                    <a:pt x="42150" y="0"/>
                    <a:pt x="94144" y="0"/>
                  </a:cubicBezTo>
                  <a:close/>
                </a:path>
              </a:pathLst>
            </a:custGeom>
            <a:blipFill>
              <a:blip r:embed="rId4"/>
              <a:stretch>
                <a:fillRect l="-93642" t="-44021" r="-22524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1378542">
            <a:off x="3633706" y="8466484"/>
            <a:ext cx="424744" cy="424744"/>
            <a:chOff x="0" y="0"/>
            <a:chExt cx="111867" cy="1118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643271">
            <a:off x="15891074" y="2742196"/>
            <a:ext cx="308498" cy="308498"/>
            <a:chOff x="0" y="0"/>
            <a:chExt cx="81251" cy="812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5543244" y="8770093"/>
            <a:ext cx="1716056" cy="488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Trends, Opportunities &amp; Future Outlook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844863" y="6684701"/>
            <a:ext cx="2741245" cy="765944"/>
            <a:chOff x="0" y="0"/>
            <a:chExt cx="721974" cy="2017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1974" cy="201730"/>
            </a:xfrm>
            <a:custGeom>
              <a:avLst/>
              <a:gdLst/>
              <a:ahLst/>
              <a:cxnLst/>
              <a:rect l="l" t="t" r="r" b="b"/>
              <a:pathLst>
                <a:path w="721974" h="201730">
                  <a:moveTo>
                    <a:pt x="42364" y="0"/>
                  </a:moveTo>
                  <a:lnTo>
                    <a:pt x="679611" y="0"/>
                  </a:lnTo>
                  <a:cubicBezTo>
                    <a:pt x="703007" y="0"/>
                    <a:pt x="721974" y="18967"/>
                    <a:pt x="721974" y="42364"/>
                  </a:cubicBezTo>
                  <a:lnTo>
                    <a:pt x="721974" y="159367"/>
                  </a:lnTo>
                  <a:cubicBezTo>
                    <a:pt x="721974" y="170602"/>
                    <a:pt x="717511" y="181377"/>
                    <a:pt x="709566" y="189322"/>
                  </a:cubicBezTo>
                  <a:cubicBezTo>
                    <a:pt x="701621" y="197267"/>
                    <a:pt x="690846" y="201730"/>
                    <a:pt x="679611" y="201730"/>
                  </a:cubicBezTo>
                  <a:lnTo>
                    <a:pt x="42364" y="201730"/>
                  </a:lnTo>
                  <a:cubicBezTo>
                    <a:pt x="18967" y="201730"/>
                    <a:pt x="0" y="182763"/>
                    <a:pt x="0" y="159367"/>
                  </a:cubicBezTo>
                  <a:lnTo>
                    <a:pt x="0" y="42364"/>
                  </a:lnTo>
                  <a:cubicBezTo>
                    <a:pt x="0" y="18967"/>
                    <a:pt x="18967" y="0"/>
                    <a:pt x="42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721974" cy="230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972531" y="6809228"/>
            <a:ext cx="248591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DEH/IT/2022/F/0043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Sanjith N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521446" y="2961407"/>
            <a:ext cx="1402368" cy="497943"/>
            <a:chOff x="0" y="0"/>
            <a:chExt cx="369348" cy="13114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69348" cy="131145"/>
            </a:xfrm>
            <a:custGeom>
              <a:avLst/>
              <a:gdLst/>
              <a:ahLst/>
              <a:cxnLst/>
              <a:rect l="l" t="t" r="r" b="b"/>
              <a:pathLst>
                <a:path w="369348" h="131145">
                  <a:moveTo>
                    <a:pt x="65573" y="0"/>
                  </a:moveTo>
                  <a:lnTo>
                    <a:pt x="303775" y="0"/>
                  </a:lnTo>
                  <a:cubicBezTo>
                    <a:pt x="321166" y="0"/>
                    <a:pt x="337845" y="6909"/>
                    <a:pt x="350142" y="19206"/>
                  </a:cubicBezTo>
                  <a:cubicBezTo>
                    <a:pt x="362439" y="31503"/>
                    <a:pt x="369348" y="48182"/>
                    <a:pt x="369348" y="65573"/>
                  </a:cubicBezTo>
                  <a:lnTo>
                    <a:pt x="369348" y="65573"/>
                  </a:lnTo>
                  <a:cubicBezTo>
                    <a:pt x="369348" y="82964"/>
                    <a:pt x="362439" y="99642"/>
                    <a:pt x="350142" y="111940"/>
                  </a:cubicBezTo>
                  <a:cubicBezTo>
                    <a:pt x="337845" y="124237"/>
                    <a:pt x="321166" y="131145"/>
                    <a:pt x="303775" y="131145"/>
                  </a:cubicBezTo>
                  <a:lnTo>
                    <a:pt x="65573" y="131145"/>
                  </a:lnTo>
                  <a:cubicBezTo>
                    <a:pt x="48182" y="131145"/>
                    <a:pt x="31503" y="124237"/>
                    <a:pt x="19206" y="111940"/>
                  </a:cubicBezTo>
                  <a:cubicBezTo>
                    <a:pt x="6909" y="99642"/>
                    <a:pt x="0" y="82964"/>
                    <a:pt x="0" y="65573"/>
                  </a:cubicBezTo>
                  <a:lnTo>
                    <a:pt x="0" y="65573"/>
                  </a:lnTo>
                  <a:cubicBezTo>
                    <a:pt x="0" y="48182"/>
                    <a:pt x="6909" y="31503"/>
                    <a:pt x="19206" y="19206"/>
                  </a:cubicBezTo>
                  <a:cubicBezTo>
                    <a:pt x="31503" y="6909"/>
                    <a:pt x="48182" y="0"/>
                    <a:pt x="6557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369348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654692" y="3075786"/>
            <a:ext cx="1135876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05.08.2025</a:t>
            </a:r>
          </a:p>
        </p:txBody>
      </p:sp>
    </p:spTree>
    <p:extLst>
      <p:ext uri="{BB962C8B-B14F-4D97-AF65-F5344CB8AC3E}">
        <p14:creationId xmlns:p14="http://schemas.microsoft.com/office/powerpoint/2010/main" val="374025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798567"/>
            <a:ext cx="9295902" cy="2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Why ?</a:t>
            </a:r>
          </a:p>
        </p:txBody>
      </p:sp>
      <p:grpSp>
        <p:nvGrpSpPr>
          <p:cNvPr id="3" name="Group 3"/>
          <p:cNvGrpSpPr/>
          <p:nvPr/>
        </p:nvGrpSpPr>
        <p:grpSpPr>
          <a:xfrm rot="-658709">
            <a:off x="5529445" y="1367551"/>
            <a:ext cx="3936936" cy="393693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5229" y="0"/>
                  </a:moveTo>
                  <a:lnTo>
                    <a:pt x="767571" y="0"/>
                  </a:lnTo>
                  <a:cubicBezTo>
                    <a:pt x="792550" y="0"/>
                    <a:pt x="812800" y="20250"/>
                    <a:pt x="812800" y="45229"/>
                  </a:cubicBezTo>
                  <a:lnTo>
                    <a:pt x="812800" y="767571"/>
                  </a:lnTo>
                  <a:cubicBezTo>
                    <a:pt x="812800" y="792550"/>
                    <a:pt x="792550" y="812800"/>
                    <a:pt x="767571" y="812800"/>
                  </a:cubicBezTo>
                  <a:lnTo>
                    <a:pt x="45229" y="812800"/>
                  </a:lnTo>
                  <a:cubicBezTo>
                    <a:pt x="20250" y="812800"/>
                    <a:pt x="0" y="792550"/>
                    <a:pt x="0" y="767571"/>
                  </a:cubicBezTo>
                  <a:lnTo>
                    <a:pt x="0" y="45229"/>
                  </a:lnTo>
                  <a:cubicBezTo>
                    <a:pt x="0" y="20250"/>
                    <a:pt x="20250" y="0"/>
                    <a:pt x="45229" y="0"/>
                  </a:cubicBezTo>
                  <a:close/>
                </a:path>
              </a:pathLst>
            </a:custGeom>
            <a:blipFill>
              <a:blip r:embed="rId2"/>
              <a:stretch>
                <a:fillRect b="-4981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496964" y="1028700"/>
            <a:ext cx="3377908" cy="654839"/>
            <a:chOff x="0" y="0"/>
            <a:chExt cx="676498" cy="1311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6498" cy="131145"/>
            </a:xfrm>
            <a:custGeom>
              <a:avLst/>
              <a:gdLst/>
              <a:ahLst/>
              <a:cxnLst/>
              <a:rect l="l" t="t" r="r" b="b"/>
              <a:pathLst>
                <a:path w="676498" h="131145">
                  <a:moveTo>
                    <a:pt x="34379" y="0"/>
                  </a:moveTo>
                  <a:lnTo>
                    <a:pt x="642119" y="0"/>
                  </a:lnTo>
                  <a:cubicBezTo>
                    <a:pt x="651237" y="0"/>
                    <a:pt x="659981" y="3622"/>
                    <a:pt x="666428" y="10069"/>
                  </a:cubicBezTo>
                  <a:cubicBezTo>
                    <a:pt x="672876" y="16517"/>
                    <a:pt x="676498" y="25261"/>
                    <a:pt x="676498" y="34379"/>
                  </a:cubicBezTo>
                  <a:lnTo>
                    <a:pt x="676498" y="96767"/>
                  </a:lnTo>
                  <a:cubicBezTo>
                    <a:pt x="676498" y="105884"/>
                    <a:pt x="672876" y="114629"/>
                    <a:pt x="666428" y="121076"/>
                  </a:cubicBezTo>
                  <a:cubicBezTo>
                    <a:pt x="659981" y="127523"/>
                    <a:pt x="651237" y="131145"/>
                    <a:pt x="642119" y="131145"/>
                  </a:cubicBezTo>
                  <a:lnTo>
                    <a:pt x="34379" y="131145"/>
                  </a:lnTo>
                  <a:cubicBezTo>
                    <a:pt x="25261" y="131145"/>
                    <a:pt x="16517" y="127523"/>
                    <a:pt x="10069" y="121076"/>
                  </a:cubicBezTo>
                  <a:cubicBezTo>
                    <a:pt x="3622" y="114629"/>
                    <a:pt x="0" y="105884"/>
                    <a:pt x="0" y="96767"/>
                  </a:cubicBezTo>
                  <a:lnTo>
                    <a:pt x="0" y="34379"/>
                  </a:lnTo>
                  <a:cubicBezTo>
                    <a:pt x="0" y="25261"/>
                    <a:pt x="3622" y="16517"/>
                    <a:pt x="10069" y="10069"/>
                  </a:cubicBezTo>
                  <a:cubicBezTo>
                    <a:pt x="16517" y="3622"/>
                    <a:pt x="25261" y="0"/>
                    <a:pt x="3437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676498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07548" y="1909830"/>
            <a:ext cx="3256827" cy="654839"/>
            <a:chOff x="0" y="0"/>
            <a:chExt cx="652249" cy="1311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52249" cy="131145"/>
            </a:xfrm>
            <a:custGeom>
              <a:avLst/>
              <a:gdLst/>
              <a:ahLst/>
              <a:cxnLst/>
              <a:rect l="l" t="t" r="r" b="b"/>
              <a:pathLst>
                <a:path w="652249" h="131145">
                  <a:moveTo>
                    <a:pt x="35657" y="0"/>
                  </a:moveTo>
                  <a:lnTo>
                    <a:pt x="616592" y="0"/>
                  </a:lnTo>
                  <a:cubicBezTo>
                    <a:pt x="626048" y="0"/>
                    <a:pt x="635118" y="3757"/>
                    <a:pt x="641805" y="10444"/>
                  </a:cubicBezTo>
                  <a:cubicBezTo>
                    <a:pt x="648492" y="17131"/>
                    <a:pt x="652249" y="26200"/>
                    <a:pt x="652249" y="35657"/>
                  </a:cubicBezTo>
                  <a:lnTo>
                    <a:pt x="652249" y="95488"/>
                  </a:lnTo>
                  <a:cubicBezTo>
                    <a:pt x="652249" y="115181"/>
                    <a:pt x="636284" y="131145"/>
                    <a:pt x="616592" y="131145"/>
                  </a:cubicBezTo>
                  <a:lnTo>
                    <a:pt x="35657" y="131145"/>
                  </a:lnTo>
                  <a:cubicBezTo>
                    <a:pt x="15964" y="131145"/>
                    <a:pt x="0" y="115181"/>
                    <a:pt x="0" y="95488"/>
                  </a:cubicBezTo>
                  <a:lnTo>
                    <a:pt x="0" y="35657"/>
                  </a:lnTo>
                  <a:cubicBezTo>
                    <a:pt x="0" y="15964"/>
                    <a:pt x="15964" y="0"/>
                    <a:pt x="3565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652249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59314" y="2790960"/>
            <a:ext cx="2831118" cy="654839"/>
            <a:chOff x="0" y="0"/>
            <a:chExt cx="566991" cy="1311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6991" cy="131145"/>
            </a:xfrm>
            <a:custGeom>
              <a:avLst/>
              <a:gdLst/>
              <a:ahLst/>
              <a:cxnLst/>
              <a:rect l="l" t="t" r="r" b="b"/>
              <a:pathLst>
                <a:path w="566991" h="131145">
                  <a:moveTo>
                    <a:pt x="41019" y="0"/>
                  </a:moveTo>
                  <a:lnTo>
                    <a:pt x="525972" y="0"/>
                  </a:lnTo>
                  <a:cubicBezTo>
                    <a:pt x="536851" y="0"/>
                    <a:pt x="547285" y="4322"/>
                    <a:pt x="554977" y="12014"/>
                  </a:cubicBezTo>
                  <a:cubicBezTo>
                    <a:pt x="562670" y="19707"/>
                    <a:pt x="566991" y="30140"/>
                    <a:pt x="566991" y="41019"/>
                  </a:cubicBezTo>
                  <a:lnTo>
                    <a:pt x="566991" y="90127"/>
                  </a:lnTo>
                  <a:cubicBezTo>
                    <a:pt x="566991" y="101006"/>
                    <a:pt x="562670" y="111439"/>
                    <a:pt x="554977" y="119131"/>
                  </a:cubicBezTo>
                  <a:cubicBezTo>
                    <a:pt x="547285" y="126824"/>
                    <a:pt x="536851" y="131145"/>
                    <a:pt x="525972" y="131145"/>
                  </a:cubicBezTo>
                  <a:lnTo>
                    <a:pt x="41019" y="131145"/>
                  </a:lnTo>
                  <a:cubicBezTo>
                    <a:pt x="30140" y="131145"/>
                    <a:pt x="19707" y="126824"/>
                    <a:pt x="12014" y="119131"/>
                  </a:cubicBezTo>
                  <a:cubicBezTo>
                    <a:pt x="4322" y="111439"/>
                    <a:pt x="0" y="101006"/>
                    <a:pt x="0" y="90127"/>
                  </a:cubicBezTo>
                  <a:lnTo>
                    <a:pt x="0" y="41019"/>
                  </a:lnTo>
                  <a:cubicBezTo>
                    <a:pt x="0" y="30140"/>
                    <a:pt x="4322" y="19707"/>
                    <a:pt x="12014" y="12014"/>
                  </a:cubicBezTo>
                  <a:cubicBezTo>
                    <a:pt x="19707" y="4322"/>
                    <a:pt x="30140" y="0"/>
                    <a:pt x="4101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566991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11612" y="3672090"/>
            <a:ext cx="3862798" cy="654839"/>
            <a:chOff x="0" y="0"/>
            <a:chExt cx="773607" cy="1311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3607" cy="131145"/>
            </a:xfrm>
            <a:custGeom>
              <a:avLst/>
              <a:gdLst/>
              <a:ahLst/>
              <a:cxnLst/>
              <a:rect l="l" t="t" r="r" b="b"/>
              <a:pathLst>
                <a:path w="773607" h="131145">
                  <a:moveTo>
                    <a:pt x="30063" y="0"/>
                  </a:moveTo>
                  <a:lnTo>
                    <a:pt x="743544" y="0"/>
                  </a:lnTo>
                  <a:cubicBezTo>
                    <a:pt x="760147" y="0"/>
                    <a:pt x="773607" y="13460"/>
                    <a:pt x="773607" y="30063"/>
                  </a:cubicBezTo>
                  <a:lnTo>
                    <a:pt x="773607" y="101082"/>
                  </a:lnTo>
                  <a:cubicBezTo>
                    <a:pt x="773607" y="117686"/>
                    <a:pt x="760147" y="131145"/>
                    <a:pt x="743544" y="131145"/>
                  </a:cubicBezTo>
                  <a:lnTo>
                    <a:pt x="30063" y="131145"/>
                  </a:lnTo>
                  <a:cubicBezTo>
                    <a:pt x="13460" y="131145"/>
                    <a:pt x="0" y="117686"/>
                    <a:pt x="0" y="101082"/>
                  </a:cubicBezTo>
                  <a:lnTo>
                    <a:pt x="0" y="30063"/>
                  </a:lnTo>
                  <a:cubicBezTo>
                    <a:pt x="0" y="13460"/>
                    <a:pt x="13460" y="0"/>
                    <a:pt x="3006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773607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655095">
            <a:off x="11189058" y="6120332"/>
            <a:ext cx="7921426" cy="7921426"/>
            <a:chOff x="0" y="0"/>
            <a:chExt cx="2086302" cy="208630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50623" y="4553220"/>
            <a:ext cx="3377908" cy="654839"/>
            <a:chOff x="0" y="0"/>
            <a:chExt cx="676498" cy="1311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76498" cy="131145"/>
            </a:xfrm>
            <a:custGeom>
              <a:avLst/>
              <a:gdLst/>
              <a:ahLst/>
              <a:cxnLst/>
              <a:rect l="l" t="t" r="r" b="b"/>
              <a:pathLst>
                <a:path w="676498" h="131145">
                  <a:moveTo>
                    <a:pt x="34379" y="0"/>
                  </a:moveTo>
                  <a:lnTo>
                    <a:pt x="642119" y="0"/>
                  </a:lnTo>
                  <a:cubicBezTo>
                    <a:pt x="651237" y="0"/>
                    <a:pt x="659981" y="3622"/>
                    <a:pt x="666428" y="10069"/>
                  </a:cubicBezTo>
                  <a:cubicBezTo>
                    <a:pt x="672876" y="16517"/>
                    <a:pt x="676498" y="25261"/>
                    <a:pt x="676498" y="34379"/>
                  </a:cubicBezTo>
                  <a:lnTo>
                    <a:pt x="676498" y="96767"/>
                  </a:lnTo>
                  <a:cubicBezTo>
                    <a:pt x="676498" y="105884"/>
                    <a:pt x="672876" y="114629"/>
                    <a:pt x="666428" y="121076"/>
                  </a:cubicBezTo>
                  <a:cubicBezTo>
                    <a:pt x="659981" y="127523"/>
                    <a:pt x="651237" y="131145"/>
                    <a:pt x="642119" y="131145"/>
                  </a:cubicBezTo>
                  <a:lnTo>
                    <a:pt x="34379" y="131145"/>
                  </a:lnTo>
                  <a:cubicBezTo>
                    <a:pt x="25261" y="131145"/>
                    <a:pt x="16517" y="127523"/>
                    <a:pt x="10069" y="121076"/>
                  </a:cubicBezTo>
                  <a:cubicBezTo>
                    <a:pt x="3622" y="114629"/>
                    <a:pt x="0" y="105884"/>
                    <a:pt x="0" y="96767"/>
                  </a:cubicBezTo>
                  <a:lnTo>
                    <a:pt x="0" y="34379"/>
                  </a:lnTo>
                  <a:cubicBezTo>
                    <a:pt x="0" y="25261"/>
                    <a:pt x="3622" y="16517"/>
                    <a:pt x="10069" y="10069"/>
                  </a:cubicBezTo>
                  <a:cubicBezTo>
                    <a:pt x="16517" y="3622"/>
                    <a:pt x="25261" y="0"/>
                    <a:pt x="34379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676498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865054">
            <a:off x="11129369" y="5683740"/>
            <a:ext cx="3223964" cy="322396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231" y="0"/>
                  </a:moveTo>
                  <a:lnTo>
                    <a:pt x="757569" y="0"/>
                  </a:lnTo>
                  <a:cubicBezTo>
                    <a:pt x="788072" y="0"/>
                    <a:pt x="812800" y="24728"/>
                    <a:pt x="812800" y="55231"/>
                  </a:cubicBezTo>
                  <a:lnTo>
                    <a:pt x="812800" y="757569"/>
                  </a:lnTo>
                  <a:cubicBezTo>
                    <a:pt x="812800" y="788072"/>
                    <a:pt x="788072" y="812800"/>
                    <a:pt x="757569" y="812800"/>
                  </a:cubicBezTo>
                  <a:lnTo>
                    <a:pt x="55231" y="812800"/>
                  </a:lnTo>
                  <a:cubicBezTo>
                    <a:pt x="24728" y="812800"/>
                    <a:pt x="0" y="788072"/>
                    <a:pt x="0" y="757569"/>
                  </a:cubicBezTo>
                  <a:lnTo>
                    <a:pt x="0" y="55231"/>
                  </a:lnTo>
                  <a:cubicBezTo>
                    <a:pt x="0" y="24728"/>
                    <a:pt x="24728" y="0"/>
                    <a:pt x="55231" y="0"/>
                  </a:cubicBezTo>
                  <a:close/>
                </a:path>
              </a:pathLst>
            </a:custGeom>
            <a:blipFill>
              <a:blip r:embed="rId3"/>
              <a:stretch>
                <a:fillRect t="-10295" b="-39516"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 rot="1029320">
            <a:off x="-3236823" y="-4032834"/>
            <a:ext cx="7921426" cy="7921426"/>
            <a:chOff x="0" y="0"/>
            <a:chExt cx="2086302" cy="20863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1385126">
            <a:off x="16178009" y="7654490"/>
            <a:ext cx="424744" cy="424744"/>
            <a:chOff x="0" y="0"/>
            <a:chExt cx="111867" cy="1118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643271">
            <a:off x="2478435" y="2151494"/>
            <a:ext cx="308498" cy="308498"/>
            <a:chOff x="0" y="0"/>
            <a:chExt cx="81251" cy="8125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721213" y="1188122"/>
            <a:ext cx="2929410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limited Customers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71256" y="2069252"/>
            <a:ext cx="2929410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Manual handling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662929" y="2950382"/>
            <a:ext cx="2423887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limited reach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130703" y="3831512"/>
            <a:ext cx="3424617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Limited Ecommerce sites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874872" y="4712642"/>
            <a:ext cx="2929410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Non tech idea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581924">
            <a:off x="12808542" y="-761924"/>
            <a:ext cx="6915588" cy="6915588"/>
            <a:chOff x="0" y="0"/>
            <a:chExt cx="1821389" cy="18213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1389" cy="1821389"/>
            </a:xfrm>
            <a:custGeom>
              <a:avLst/>
              <a:gdLst/>
              <a:ahLst/>
              <a:cxnLst/>
              <a:rect l="l" t="t" r="r" b="b"/>
              <a:pathLst>
                <a:path w="1821389" h="1821389">
                  <a:moveTo>
                    <a:pt x="27987" y="0"/>
                  </a:moveTo>
                  <a:lnTo>
                    <a:pt x="1793402" y="0"/>
                  </a:lnTo>
                  <a:cubicBezTo>
                    <a:pt x="1800825" y="0"/>
                    <a:pt x="1807944" y="2949"/>
                    <a:pt x="1813192" y="8197"/>
                  </a:cubicBezTo>
                  <a:cubicBezTo>
                    <a:pt x="1818441" y="13446"/>
                    <a:pt x="1821389" y="20565"/>
                    <a:pt x="1821389" y="27987"/>
                  </a:cubicBezTo>
                  <a:lnTo>
                    <a:pt x="1821389" y="1793402"/>
                  </a:lnTo>
                  <a:cubicBezTo>
                    <a:pt x="1821389" y="1800825"/>
                    <a:pt x="1818441" y="1807944"/>
                    <a:pt x="1813192" y="1813192"/>
                  </a:cubicBezTo>
                  <a:cubicBezTo>
                    <a:pt x="1807944" y="1818441"/>
                    <a:pt x="1800825" y="1821389"/>
                    <a:pt x="1793402" y="1821389"/>
                  </a:cubicBezTo>
                  <a:lnTo>
                    <a:pt x="27987" y="1821389"/>
                  </a:lnTo>
                  <a:cubicBezTo>
                    <a:pt x="20565" y="1821389"/>
                    <a:pt x="13446" y="1818441"/>
                    <a:pt x="8197" y="1813192"/>
                  </a:cubicBezTo>
                  <a:cubicBezTo>
                    <a:pt x="2949" y="1807944"/>
                    <a:pt x="0" y="1800825"/>
                    <a:pt x="0" y="1793402"/>
                  </a:cubicBezTo>
                  <a:lnTo>
                    <a:pt x="0" y="27987"/>
                  </a:lnTo>
                  <a:cubicBezTo>
                    <a:pt x="0" y="20565"/>
                    <a:pt x="2949" y="13446"/>
                    <a:pt x="8197" y="8197"/>
                  </a:cubicBezTo>
                  <a:cubicBezTo>
                    <a:pt x="13446" y="2949"/>
                    <a:pt x="20565" y="0"/>
                    <a:pt x="27987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21389" cy="1849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2000197"/>
            <a:ext cx="11271508" cy="2225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71"/>
              </a:lnSpc>
              <a:spcBef>
                <a:spcPct val="0"/>
              </a:spcBef>
            </a:pPr>
            <a:r>
              <a:rPr lang="en-US" sz="12979" spc="-765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60620" y="7537156"/>
            <a:ext cx="2183380" cy="497943"/>
            <a:chOff x="0" y="0"/>
            <a:chExt cx="575047" cy="1311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046" cy="131145"/>
            </a:xfrm>
            <a:custGeom>
              <a:avLst/>
              <a:gdLst/>
              <a:ahLst/>
              <a:cxnLst/>
              <a:rect l="l" t="t" r="r" b="b"/>
              <a:pathLst>
                <a:path w="575046" h="131145">
                  <a:moveTo>
                    <a:pt x="53188" y="0"/>
                  </a:moveTo>
                  <a:lnTo>
                    <a:pt x="521859" y="0"/>
                  </a:lnTo>
                  <a:cubicBezTo>
                    <a:pt x="535965" y="0"/>
                    <a:pt x="549494" y="5604"/>
                    <a:pt x="559468" y="15578"/>
                  </a:cubicBezTo>
                  <a:cubicBezTo>
                    <a:pt x="569443" y="25553"/>
                    <a:pt x="575046" y="39081"/>
                    <a:pt x="575046" y="53188"/>
                  </a:cubicBezTo>
                  <a:lnTo>
                    <a:pt x="575046" y="77958"/>
                  </a:lnTo>
                  <a:cubicBezTo>
                    <a:pt x="575046" y="92064"/>
                    <a:pt x="569443" y="105593"/>
                    <a:pt x="559468" y="115567"/>
                  </a:cubicBezTo>
                  <a:cubicBezTo>
                    <a:pt x="549494" y="125542"/>
                    <a:pt x="535965" y="131145"/>
                    <a:pt x="521859" y="131145"/>
                  </a:cubicBezTo>
                  <a:lnTo>
                    <a:pt x="53188" y="131145"/>
                  </a:lnTo>
                  <a:cubicBezTo>
                    <a:pt x="39081" y="131145"/>
                    <a:pt x="25553" y="125542"/>
                    <a:pt x="15578" y="115567"/>
                  </a:cubicBezTo>
                  <a:cubicBezTo>
                    <a:pt x="5604" y="105593"/>
                    <a:pt x="0" y="92064"/>
                    <a:pt x="0" y="77958"/>
                  </a:cubicBezTo>
                  <a:lnTo>
                    <a:pt x="0" y="53188"/>
                  </a:lnTo>
                  <a:cubicBezTo>
                    <a:pt x="0" y="39081"/>
                    <a:pt x="5604" y="25553"/>
                    <a:pt x="15578" y="15578"/>
                  </a:cubicBezTo>
                  <a:cubicBezTo>
                    <a:pt x="25553" y="5604"/>
                    <a:pt x="39081" y="0"/>
                    <a:pt x="53188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75047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812622">
            <a:off x="11864960" y="2016188"/>
            <a:ext cx="3486176" cy="348617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077" y="0"/>
                  </a:moveTo>
                  <a:lnTo>
                    <a:pt x="761723" y="0"/>
                  </a:lnTo>
                  <a:cubicBezTo>
                    <a:pt x="789932" y="0"/>
                    <a:pt x="812800" y="22868"/>
                    <a:pt x="812800" y="51077"/>
                  </a:cubicBezTo>
                  <a:lnTo>
                    <a:pt x="812800" y="761723"/>
                  </a:lnTo>
                  <a:cubicBezTo>
                    <a:pt x="812800" y="789932"/>
                    <a:pt x="789932" y="812800"/>
                    <a:pt x="761723" y="812800"/>
                  </a:cubicBezTo>
                  <a:lnTo>
                    <a:pt x="51077" y="812800"/>
                  </a:lnTo>
                  <a:cubicBezTo>
                    <a:pt x="22868" y="812800"/>
                    <a:pt x="0" y="789932"/>
                    <a:pt x="0" y="761723"/>
                  </a:cubicBezTo>
                  <a:lnTo>
                    <a:pt x="0" y="51077"/>
                  </a:lnTo>
                  <a:cubicBezTo>
                    <a:pt x="0" y="22868"/>
                    <a:pt x="22868" y="0"/>
                    <a:pt x="51077" y="0"/>
                  </a:cubicBezTo>
                  <a:close/>
                </a:path>
              </a:pathLst>
            </a:custGeom>
            <a:blipFill>
              <a:blip r:embed="rId2"/>
              <a:stretch>
                <a:fillRect t="-35061" b="-15032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1384262">
            <a:off x="-2224478" y="6488067"/>
            <a:ext cx="6076597" cy="6076597"/>
            <a:chOff x="0" y="0"/>
            <a:chExt cx="1600421" cy="16004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0421" cy="1600421"/>
            </a:xfrm>
            <a:custGeom>
              <a:avLst/>
              <a:gdLst/>
              <a:ahLst/>
              <a:cxnLst/>
              <a:rect l="l" t="t" r="r" b="b"/>
              <a:pathLst>
                <a:path w="1600421" h="1600421">
                  <a:moveTo>
                    <a:pt x="31851" y="0"/>
                  </a:moveTo>
                  <a:lnTo>
                    <a:pt x="1568569" y="0"/>
                  </a:lnTo>
                  <a:cubicBezTo>
                    <a:pt x="1586160" y="0"/>
                    <a:pt x="1600421" y="14260"/>
                    <a:pt x="1600421" y="31851"/>
                  </a:cubicBezTo>
                  <a:lnTo>
                    <a:pt x="1600421" y="1568569"/>
                  </a:lnTo>
                  <a:cubicBezTo>
                    <a:pt x="1600421" y="1586160"/>
                    <a:pt x="1586160" y="1600421"/>
                    <a:pt x="1568569" y="1600421"/>
                  </a:cubicBezTo>
                  <a:lnTo>
                    <a:pt x="31851" y="1600421"/>
                  </a:lnTo>
                  <a:cubicBezTo>
                    <a:pt x="23404" y="1600421"/>
                    <a:pt x="15302" y="1597065"/>
                    <a:pt x="9329" y="1591091"/>
                  </a:cubicBezTo>
                  <a:cubicBezTo>
                    <a:pt x="3356" y="1585118"/>
                    <a:pt x="0" y="1577017"/>
                    <a:pt x="0" y="1568569"/>
                  </a:cubicBezTo>
                  <a:lnTo>
                    <a:pt x="0" y="31851"/>
                  </a:lnTo>
                  <a:cubicBezTo>
                    <a:pt x="0" y="14260"/>
                    <a:pt x="14260" y="0"/>
                    <a:pt x="31851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600421" cy="1628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958474">
            <a:off x="1443837" y="6372434"/>
            <a:ext cx="2275490" cy="227549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8253" y="0"/>
                  </a:moveTo>
                  <a:lnTo>
                    <a:pt x="734547" y="0"/>
                  </a:lnTo>
                  <a:cubicBezTo>
                    <a:pt x="777765" y="0"/>
                    <a:pt x="812800" y="35035"/>
                    <a:pt x="812800" y="78253"/>
                  </a:cubicBezTo>
                  <a:lnTo>
                    <a:pt x="812800" y="734547"/>
                  </a:lnTo>
                  <a:cubicBezTo>
                    <a:pt x="812800" y="777765"/>
                    <a:pt x="777765" y="812800"/>
                    <a:pt x="734547" y="812800"/>
                  </a:cubicBezTo>
                  <a:lnTo>
                    <a:pt x="78253" y="812800"/>
                  </a:lnTo>
                  <a:cubicBezTo>
                    <a:pt x="35035" y="812800"/>
                    <a:pt x="0" y="777765"/>
                    <a:pt x="0" y="734547"/>
                  </a:cubicBezTo>
                  <a:lnTo>
                    <a:pt x="0" y="78253"/>
                  </a:lnTo>
                  <a:cubicBezTo>
                    <a:pt x="0" y="35035"/>
                    <a:pt x="35035" y="0"/>
                    <a:pt x="78253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r="-2490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1378542">
            <a:off x="3049896" y="4784283"/>
            <a:ext cx="424744" cy="424744"/>
            <a:chOff x="0" y="0"/>
            <a:chExt cx="111867" cy="1118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643271">
            <a:off x="10014386" y="1294403"/>
            <a:ext cx="308498" cy="308498"/>
            <a:chOff x="0" y="0"/>
            <a:chExt cx="81251" cy="812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552812" y="5236978"/>
            <a:ext cx="141480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79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Definition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504051"/>
            <a:ext cx="7132145" cy="13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02"/>
              </a:lnSpc>
              <a:spcBef>
                <a:spcPct val="0"/>
              </a:spcBef>
            </a:pPr>
            <a:r>
              <a:rPr lang="en-US" sz="7787" spc="-459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what is ..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52812" y="5684096"/>
            <a:ext cx="298504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Buying and selling goods/services online.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60620" y="6989818"/>
            <a:ext cx="1414808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79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Types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05024" y="7651534"/>
            <a:ext cx="1894573" cy="24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B2C, B2B, C2C, C2B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168635" y="6330518"/>
            <a:ext cx="1972674" cy="339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-79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Key platforms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168635" y="6777636"/>
            <a:ext cx="24078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Amazon</a:t>
            </a:r>
          </a:p>
          <a:p>
            <a:pPr algn="l">
              <a:lnSpc>
                <a:spcPts val="1680"/>
              </a:lnSpc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AliExpress</a:t>
            </a:r>
          </a:p>
          <a:p>
            <a:pPr algn="l">
              <a:lnSpc>
                <a:spcPts val="1680"/>
              </a:lnSpc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Daraz</a:t>
            </a:r>
          </a:p>
          <a:p>
            <a:pPr algn="l">
              <a:lnSpc>
                <a:spcPts val="1680"/>
              </a:lnSpc>
            </a:pPr>
            <a:r>
              <a:rPr lang="en-US" sz="1400" spc="-56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Ebay</a:t>
            </a:r>
          </a:p>
          <a:p>
            <a:pPr algn="l">
              <a:lnSpc>
                <a:spcPts val="1680"/>
              </a:lnSpc>
            </a:pPr>
            <a:endParaRPr lang="en-US" sz="1400" spc="-56">
              <a:solidFill>
                <a:srgbClr val="1E1E1E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4585225" y="8292937"/>
            <a:ext cx="2674075" cy="96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Rapid global growth due to technology and internet access.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83558">
            <a:off x="-3432741" y="-2479940"/>
            <a:ext cx="7441352" cy="7441352"/>
            <a:chOff x="0" y="0"/>
            <a:chExt cx="1959862" cy="195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9862" cy="1959862"/>
            </a:xfrm>
            <a:custGeom>
              <a:avLst/>
              <a:gdLst/>
              <a:ahLst/>
              <a:cxnLst/>
              <a:rect l="l" t="t" r="r" b="b"/>
              <a:pathLst>
                <a:path w="1959862" h="1959862">
                  <a:moveTo>
                    <a:pt x="26010" y="0"/>
                  </a:moveTo>
                  <a:lnTo>
                    <a:pt x="1933852" y="0"/>
                  </a:lnTo>
                  <a:cubicBezTo>
                    <a:pt x="1948217" y="0"/>
                    <a:pt x="1959862" y="11645"/>
                    <a:pt x="1959862" y="26010"/>
                  </a:cubicBezTo>
                  <a:lnTo>
                    <a:pt x="1959862" y="1933852"/>
                  </a:lnTo>
                  <a:cubicBezTo>
                    <a:pt x="1959862" y="1948217"/>
                    <a:pt x="1948217" y="1959862"/>
                    <a:pt x="1933852" y="1959862"/>
                  </a:cubicBezTo>
                  <a:lnTo>
                    <a:pt x="26010" y="1959862"/>
                  </a:lnTo>
                  <a:cubicBezTo>
                    <a:pt x="11645" y="1959862"/>
                    <a:pt x="0" y="1948217"/>
                    <a:pt x="0" y="1933852"/>
                  </a:cubicBezTo>
                  <a:lnTo>
                    <a:pt x="0" y="26010"/>
                  </a:lnTo>
                  <a:cubicBezTo>
                    <a:pt x="0" y="11645"/>
                    <a:pt x="11645" y="0"/>
                    <a:pt x="260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959862" cy="1988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108540">
            <a:off x="3509444" y="1783020"/>
            <a:ext cx="3965520" cy="396552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4903" y="0"/>
                  </a:moveTo>
                  <a:lnTo>
                    <a:pt x="767897" y="0"/>
                  </a:lnTo>
                  <a:cubicBezTo>
                    <a:pt x="779806" y="0"/>
                    <a:pt x="791227" y="4731"/>
                    <a:pt x="799648" y="13152"/>
                  </a:cubicBezTo>
                  <a:cubicBezTo>
                    <a:pt x="808069" y="21573"/>
                    <a:pt x="812800" y="32994"/>
                    <a:pt x="812800" y="44903"/>
                  </a:cubicBezTo>
                  <a:lnTo>
                    <a:pt x="812800" y="767897"/>
                  </a:lnTo>
                  <a:cubicBezTo>
                    <a:pt x="812800" y="779806"/>
                    <a:pt x="808069" y="791227"/>
                    <a:pt x="799648" y="799648"/>
                  </a:cubicBezTo>
                  <a:cubicBezTo>
                    <a:pt x="791227" y="808069"/>
                    <a:pt x="779806" y="812800"/>
                    <a:pt x="767897" y="812800"/>
                  </a:cubicBezTo>
                  <a:lnTo>
                    <a:pt x="44903" y="812800"/>
                  </a:lnTo>
                  <a:cubicBezTo>
                    <a:pt x="32994" y="812800"/>
                    <a:pt x="21573" y="808069"/>
                    <a:pt x="13152" y="799648"/>
                  </a:cubicBezTo>
                  <a:cubicBezTo>
                    <a:pt x="4731" y="791227"/>
                    <a:pt x="0" y="779806"/>
                    <a:pt x="0" y="767897"/>
                  </a:cubicBezTo>
                  <a:lnTo>
                    <a:pt x="0" y="44903"/>
                  </a:lnTo>
                  <a:cubicBezTo>
                    <a:pt x="0" y="32994"/>
                    <a:pt x="4731" y="21573"/>
                    <a:pt x="13152" y="13152"/>
                  </a:cubicBezTo>
                  <a:cubicBezTo>
                    <a:pt x="21573" y="4731"/>
                    <a:pt x="32994" y="0"/>
                    <a:pt x="44903" y="0"/>
                  </a:cubicBezTo>
                  <a:close/>
                </a:path>
              </a:pathLst>
            </a:custGeom>
            <a:blipFill>
              <a:blip r:embed="rId2"/>
              <a:stretch>
                <a:fillRect l="-23108" r="-2698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1265973">
            <a:off x="14288146" y="87263"/>
            <a:ext cx="7441352" cy="7441352"/>
            <a:chOff x="0" y="0"/>
            <a:chExt cx="1959862" cy="19598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9862" cy="1959862"/>
            </a:xfrm>
            <a:custGeom>
              <a:avLst/>
              <a:gdLst/>
              <a:ahLst/>
              <a:cxnLst/>
              <a:rect l="l" t="t" r="r" b="b"/>
              <a:pathLst>
                <a:path w="1959862" h="1959862">
                  <a:moveTo>
                    <a:pt x="26010" y="0"/>
                  </a:moveTo>
                  <a:lnTo>
                    <a:pt x="1933852" y="0"/>
                  </a:lnTo>
                  <a:cubicBezTo>
                    <a:pt x="1948217" y="0"/>
                    <a:pt x="1959862" y="11645"/>
                    <a:pt x="1959862" y="26010"/>
                  </a:cubicBezTo>
                  <a:lnTo>
                    <a:pt x="1959862" y="1933852"/>
                  </a:lnTo>
                  <a:cubicBezTo>
                    <a:pt x="1959862" y="1948217"/>
                    <a:pt x="1948217" y="1959862"/>
                    <a:pt x="1933852" y="1959862"/>
                  </a:cubicBezTo>
                  <a:lnTo>
                    <a:pt x="26010" y="1959862"/>
                  </a:lnTo>
                  <a:cubicBezTo>
                    <a:pt x="11645" y="1959862"/>
                    <a:pt x="0" y="1948217"/>
                    <a:pt x="0" y="1933852"/>
                  </a:cubicBezTo>
                  <a:lnTo>
                    <a:pt x="0" y="26010"/>
                  </a:lnTo>
                  <a:cubicBezTo>
                    <a:pt x="0" y="11645"/>
                    <a:pt x="11645" y="0"/>
                    <a:pt x="26010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959862" cy="1988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102900">
            <a:off x="12439335" y="4501460"/>
            <a:ext cx="3472468" cy="34724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279" y="0"/>
                  </a:moveTo>
                  <a:lnTo>
                    <a:pt x="761521" y="0"/>
                  </a:lnTo>
                  <a:cubicBezTo>
                    <a:pt x="789842" y="0"/>
                    <a:pt x="812800" y="22958"/>
                    <a:pt x="812800" y="51279"/>
                  </a:cubicBezTo>
                  <a:lnTo>
                    <a:pt x="812800" y="761521"/>
                  </a:lnTo>
                  <a:cubicBezTo>
                    <a:pt x="812800" y="789842"/>
                    <a:pt x="789842" y="812800"/>
                    <a:pt x="761521" y="812800"/>
                  </a:cubicBezTo>
                  <a:lnTo>
                    <a:pt x="51279" y="812800"/>
                  </a:lnTo>
                  <a:cubicBezTo>
                    <a:pt x="22958" y="812800"/>
                    <a:pt x="0" y="789842"/>
                    <a:pt x="0" y="761521"/>
                  </a:cubicBezTo>
                  <a:lnTo>
                    <a:pt x="0" y="51279"/>
                  </a:lnTo>
                  <a:cubicBezTo>
                    <a:pt x="0" y="22958"/>
                    <a:pt x="22958" y="0"/>
                    <a:pt x="51279" y="0"/>
                  </a:cubicBezTo>
                  <a:close/>
                </a:path>
              </a:pathLst>
            </a:custGeom>
            <a:blipFill>
              <a:blip r:embed="rId3"/>
              <a:stretch>
                <a:fillRect l="-39704" r="-1038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7683750" y="1028700"/>
            <a:ext cx="2470009" cy="654839"/>
            <a:chOff x="0" y="0"/>
            <a:chExt cx="494672" cy="1311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94672" cy="131145"/>
            </a:xfrm>
            <a:custGeom>
              <a:avLst/>
              <a:gdLst/>
              <a:ahLst/>
              <a:cxnLst/>
              <a:rect l="l" t="t" r="r" b="b"/>
              <a:pathLst>
                <a:path w="494672" h="131145">
                  <a:moveTo>
                    <a:pt x="47016" y="0"/>
                  </a:moveTo>
                  <a:lnTo>
                    <a:pt x="447656" y="0"/>
                  </a:lnTo>
                  <a:cubicBezTo>
                    <a:pt x="460125" y="0"/>
                    <a:pt x="472084" y="4953"/>
                    <a:pt x="480901" y="13771"/>
                  </a:cubicBezTo>
                  <a:cubicBezTo>
                    <a:pt x="489718" y="22588"/>
                    <a:pt x="494672" y="34546"/>
                    <a:pt x="494672" y="47016"/>
                  </a:cubicBezTo>
                  <a:lnTo>
                    <a:pt x="494672" y="84130"/>
                  </a:lnTo>
                  <a:cubicBezTo>
                    <a:pt x="494672" y="96599"/>
                    <a:pt x="489718" y="108558"/>
                    <a:pt x="480901" y="117375"/>
                  </a:cubicBezTo>
                  <a:cubicBezTo>
                    <a:pt x="472084" y="126192"/>
                    <a:pt x="460125" y="131145"/>
                    <a:pt x="447656" y="131145"/>
                  </a:cubicBezTo>
                  <a:lnTo>
                    <a:pt x="47016" y="131145"/>
                  </a:lnTo>
                  <a:cubicBezTo>
                    <a:pt x="34546" y="131145"/>
                    <a:pt x="22588" y="126192"/>
                    <a:pt x="13771" y="117375"/>
                  </a:cubicBezTo>
                  <a:cubicBezTo>
                    <a:pt x="4953" y="108558"/>
                    <a:pt x="0" y="96599"/>
                    <a:pt x="0" y="84130"/>
                  </a:cubicBezTo>
                  <a:lnTo>
                    <a:pt x="0" y="47016"/>
                  </a:lnTo>
                  <a:cubicBezTo>
                    <a:pt x="0" y="34546"/>
                    <a:pt x="4953" y="22588"/>
                    <a:pt x="13771" y="13771"/>
                  </a:cubicBezTo>
                  <a:cubicBezTo>
                    <a:pt x="22588" y="4953"/>
                    <a:pt x="34546" y="0"/>
                    <a:pt x="47016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9467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95391" y="3803192"/>
            <a:ext cx="4563909" cy="654839"/>
            <a:chOff x="0" y="0"/>
            <a:chExt cx="914019" cy="1311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019" cy="131145"/>
            </a:xfrm>
            <a:custGeom>
              <a:avLst/>
              <a:gdLst/>
              <a:ahLst/>
              <a:cxnLst/>
              <a:rect l="l" t="t" r="r" b="b"/>
              <a:pathLst>
                <a:path w="914019" h="131145">
                  <a:moveTo>
                    <a:pt x="25445" y="0"/>
                  </a:moveTo>
                  <a:lnTo>
                    <a:pt x="888574" y="0"/>
                  </a:lnTo>
                  <a:cubicBezTo>
                    <a:pt x="895323" y="0"/>
                    <a:pt x="901795" y="2681"/>
                    <a:pt x="906567" y="7453"/>
                  </a:cubicBezTo>
                  <a:cubicBezTo>
                    <a:pt x="911338" y="12225"/>
                    <a:pt x="914019" y="18697"/>
                    <a:pt x="914019" y="25445"/>
                  </a:cubicBezTo>
                  <a:lnTo>
                    <a:pt x="914019" y="105700"/>
                  </a:lnTo>
                  <a:cubicBezTo>
                    <a:pt x="914019" y="112449"/>
                    <a:pt x="911338" y="118921"/>
                    <a:pt x="906567" y="123693"/>
                  </a:cubicBezTo>
                  <a:cubicBezTo>
                    <a:pt x="901795" y="128465"/>
                    <a:pt x="895323" y="131145"/>
                    <a:pt x="888574" y="131145"/>
                  </a:cubicBezTo>
                  <a:lnTo>
                    <a:pt x="25445" y="131145"/>
                  </a:lnTo>
                  <a:cubicBezTo>
                    <a:pt x="18697" y="131145"/>
                    <a:pt x="12225" y="128465"/>
                    <a:pt x="7453" y="123693"/>
                  </a:cubicBezTo>
                  <a:cubicBezTo>
                    <a:pt x="2681" y="118921"/>
                    <a:pt x="0" y="112449"/>
                    <a:pt x="0" y="105700"/>
                  </a:cubicBezTo>
                  <a:lnTo>
                    <a:pt x="0" y="25445"/>
                  </a:lnTo>
                  <a:cubicBezTo>
                    <a:pt x="0" y="18697"/>
                    <a:pt x="2681" y="12225"/>
                    <a:pt x="7453" y="7453"/>
                  </a:cubicBezTo>
                  <a:cubicBezTo>
                    <a:pt x="12225" y="2681"/>
                    <a:pt x="18697" y="0"/>
                    <a:pt x="2544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14019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918754" y="2863819"/>
            <a:ext cx="3237772" cy="654839"/>
            <a:chOff x="0" y="0"/>
            <a:chExt cx="648432" cy="131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48432" cy="131145"/>
            </a:xfrm>
            <a:custGeom>
              <a:avLst/>
              <a:gdLst/>
              <a:ahLst/>
              <a:cxnLst/>
              <a:rect l="l" t="t" r="r" b="b"/>
              <a:pathLst>
                <a:path w="648432" h="131145">
                  <a:moveTo>
                    <a:pt x="35867" y="0"/>
                  </a:moveTo>
                  <a:lnTo>
                    <a:pt x="612565" y="0"/>
                  </a:lnTo>
                  <a:cubicBezTo>
                    <a:pt x="622078" y="0"/>
                    <a:pt x="631201" y="3779"/>
                    <a:pt x="637927" y="10505"/>
                  </a:cubicBezTo>
                  <a:cubicBezTo>
                    <a:pt x="644654" y="17232"/>
                    <a:pt x="648432" y="26354"/>
                    <a:pt x="648432" y="35867"/>
                  </a:cubicBezTo>
                  <a:lnTo>
                    <a:pt x="648432" y="95279"/>
                  </a:lnTo>
                  <a:cubicBezTo>
                    <a:pt x="648432" y="104791"/>
                    <a:pt x="644654" y="113914"/>
                    <a:pt x="637927" y="120640"/>
                  </a:cubicBezTo>
                  <a:cubicBezTo>
                    <a:pt x="631201" y="127367"/>
                    <a:pt x="622078" y="131145"/>
                    <a:pt x="612565" y="131145"/>
                  </a:cubicBezTo>
                  <a:lnTo>
                    <a:pt x="35867" y="131145"/>
                  </a:lnTo>
                  <a:cubicBezTo>
                    <a:pt x="26354" y="131145"/>
                    <a:pt x="17232" y="127367"/>
                    <a:pt x="10505" y="120640"/>
                  </a:cubicBezTo>
                  <a:cubicBezTo>
                    <a:pt x="3779" y="113914"/>
                    <a:pt x="0" y="104791"/>
                    <a:pt x="0" y="95279"/>
                  </a:cubicBezTo>
                  <a:lnTo>
                    <a:pt x="0" y="35867"/>
                  </a:lnTo>
                  <a:cubicBezTo>
                    <a:pt x="0" y="26354"/>
                    <a:pt x="3779" y="17232"/>
                    <a:pt x="10505" y="10505"/>
                  </a:cubicBezTo>
                  <a:cubicBezTo>
                    <a:pt x="17232" y="3779"/>
                    <a:pt x="26354" y="0"/>
                    <a:pt x="35867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4843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14863" y="1683539"/>
            <a:ext cx="2083326" cy="654839"/>
            <a:chOff x="0" y="0"/>
            <a:chExt cx="417230" cy="1311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17230" cy="131145"/>
            </a:xfrm>
            <a:custGeom>
              <a:avLst/>
              <a:gdLst/>
              <a:ahLst/>
              <a:cxnLst/>
              <a:rect l="l" t="t" r="r" b="b"/>
              <a:pathLst>
                <a:path w="417230" h="131145">
                  <a:moveTo>
                    <a:pt x="55742" y="0"/>
                  </a:moveTo>
                  <a:lnTo>
                    <a:pt x="361488" y="0"/>
                  </a:lnTo>
                  <a:cubicBezTo>
                    <a:pt x="392274" y="0"/>
                    <a:pt x="417230" y="24957"/>
                    <a:pt x="417230" y="55742"/>
                  </a:cubicBezTo>
                  <a:lnTo>
                    <a:pt x="417230" y="75403"/>
                  </a:lnTo>
                  <a:cubicBezTo>
                    <a:pt x="417230" y="106189"/>
                    <a:pt x="392274" y="131145"/>
                    <a:pt x="361488" y="131145"/>
                  </a:cubicBezTo>
                  <a:lnTo>
                    <a:pt x="55742" y="131145"/>
                  </a:lnTo>
                  <a:cubicBezTo>
                    <a:pt x="24957" y="131145"/>
                    <a:pt x="0" y="106189"/>
                    <a:pt x="0" y="75403"/>
                  </a:cubicBezTo>
                  <a:lnTo>
                    <a:pt x="0" y="55742"/>
                  </a:lnTo>
                  <a:cubicBezTo>
                    <a:pt x="0" y="24957"/>
                    <a:pt x="24957" y="0"/>
                    <a:pt x="5574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417230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91509" y="4890259"/>
            <a:ext cx="4459214" cy="654839"/>
            <a:chOff x="0" y="0"/>
            <a:chExt cx="893052" cy="13114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3052" cy="131145"/>
            </a:xfrm>
            <a:custGeom>
              <a:avLst/>
              <a:gdLst/>
              <a:ahLst/>
              <a:cxnLst/>
              <a:rect l="l" t="t" r="r" b="b"/>
              <a:pathLst>
                <a:path w="893052" h="131145">
                  <a:moveTo>
                    <a:pt x="26042" y="0"/>
                  </a:moveTo>
                  <a:lnTo>
                    <a:pt x="867010" y="0"/>
                  </a:lnTo>
                  <a:cubicBezTo>
                    <a:pt x="873916" y="0"/>
                    <a:pt x="880540" y="2744"/>
                    <a:pt x="885424" y="7628"/>
                  </a:cubicBezTo>
                  <a:cubicBezTo>
                    <a:pt x="890308" y="12512"/>
                    <a:pt x="893052" y="19136"/>
                    <a:pt x="893052" y="26042"/>
                  </a:cubicBezTo>
                  <a:lnTo>
                    <a:pt x="893052" y="105103"/>
                  </a:lnTo>
                  <a:cubicBezTo>
                    <a:pt x="893052" y="112010"/>
                    <a:pt x="890308" y="118634"/>
                    <a:pt x="885424" y="123518"/>
                  </a:cubicBezTo>
                  <a:cubicBezTo>
                    <a:pt x="880540" y="128402"/>
                    <a:pt x="873916" y="131145"/>
                    <a:pt x="867010" y="131145"/>
                  </a:cubicBezTo>
                  <a:lnTo>
                    <a:pt x="26042" y="131145"/>
                  </a:lnTo>
                  <a:cubicBezTo>
                    <a:pt x="19136" y="131145"/>
                    <a:pt x="12512" y="128402"/>
                    <a:pt x="7628" y="123518"/>
                  </a:cubicBezTo>
                  <a:cubicBezTo>
                    <a:pt x="2744" y="118634"/>
                    <a:pt x="0" y="112010"/>
                    <a:pt x="0" y="105103"/>
                  </a:cubicBezTo>
                  <a:lnTo>
                    <a:pt x="0" y="26042"/>
                  </a:lnTo>
                  <a:cubicBezTo>
                    <a:pt x="0" y="19136"/>
                    <a:pt x="2744" y="12512"/>
                    <a:pt x="7628" y="7628"/>
                  </a:cubicBezTo>
                  <a:cubicBezTo>
                    <a:pt x="12512" y="2744"/>
                    <a:pt x="19136" y="0"/>
                    <a:pt x="26042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89305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1378542">
            <a:off x="1756030" y="4399464"/>
            <a:ext cx="424744" cy="424744"/>
            <a:chOff x="0" y="0"/>
            <a:chExt cx="111867" cy="1118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1643271">
            <a:off x="16008564" y="1856710"/>
            <a:ext cx="308498" cy="308498"/>
            <a:chOff x="0" y="0"/>
            <a:chExt cx="81251" cy="812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684508" y="7470123"/>
            <a:ext cx="9295902" cy="206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6802477"/>
            <a:ext cx="6329603" cy="2735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7"/>
              </a:lnSpc>
            </a:pPr>
            <a:r>
              <a:rPr lang="en-US" sz="12102" spc="-714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benefits of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01864" y="1188122"/>
            <a:ext cx="2033779" cy="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24/7 availability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911469" y="3962614"/>
            <a:ext cx="4131754" cy="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Easy customer insights through data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94870" y="3023241"/>
            <a:ext cx="2885539" cy="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Lower operational costs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285917" y="1842961"/>
            <a:ext cx="1741218" cy="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Global reach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262313" y="5049680"/>
            <a:ext cx="4117606" cy="307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Personalized shopping experiences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228189" y="6392902"/>
            <a:ext cx="2925569" cy="775616"/>
            <a:chOff x="0" y="0"/>
            <a:chExt cx="494672" cy="13114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94672" cy="131145"/>
            </a:xfrm>
            <a:custGeom>
              <a:avLst/>
              <a:gdLst/>
              <a:ahLst/>
              <a:cxnLst/>
              <a:rect l="l" t="t" r="r" b="b"/>
              <a:pathLst>
                <a:path w="494672" h="131145">
                  <a:moveTo>
                    <a:pt x="39694" y="0"/>
                  </a:moveTo>
                  <a:lnTo>
                    <a:pt x="454977" y="0"/>
                  </a:lnTo>
                  <a:cubicBezTo>
                    <a:pt x="476900" y="0"/>
                    <a:pt x="494672" y="17772"/>
                    <a:pt x="494672" y="39694"/>
                  </a:cubicBezTo>
                  <a:lnTo>
                    <a:pt x="494672" y="91451"/>
                  </a:lnTo>
                  <a:cubicBezTo>
                    <a:pt x="494672" y="101979"/>
                    <a:pt x="490489" y="112075"/>
                    <a:pt x="483045" y="119519"/>
                  </a:cubicBezTo>
                  <a:cubicBezTo>
                    <a:pt x="475601" y="126963"/>
                    <a:pt x="465505" y="131145"/>
                    <a:pt x="454977" y="131145"/>
                  </a:cubicBezTo>
                  <a:lnTo>
                    <a:pt x="39694" y="131145"/>
                  </a:lnTo>
                  <a:cubicBezTo>
                    <a:pt x="17772" y="131145"/>
                    <a:pt x="0" y="113374"/>
                    <a:pt x="0" y="91451"/>
                  </a:cubicBezTo>
                  <a:lnTo>
                    <a:pt x="0" y="39694"/>
                  </a:lnTo>
                  <a:cubicBezTo>
                    <a:pt x="0" y="29167"/>
                    <a:pt x="4182" y="19070"/>
                    <a:pt x="11626" y="11626"/>
                  </a:cubicBezTo>
                  <a:cubicBezTo>
                    <a:pt x="19070" y="4182"/>
                    <a:pt x="29167" y="0"/>
                    <a:pt x="396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49467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486532" y="6577472"/>
            <a:ext cx="2408883" cy="41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spc="-10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Secure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3740181" y="719927"/>
            <a:ext cx="2925569" cy="775616"/>
            <a:chOff x="0" y="0"/>
            <a:chExt cx="494672" cy="13114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94672" cy="131145"/>
            </a:xfrm>
            <a:custGeom>
              <a:avLst/>
              <a:gdLst/>
              <a:ahLst/>
              <a:cxnLst/>
              <a:rect l="l" t="t" r="r" b="b"/>
              <a:pathLst>
                <a:path w="494672" h="131145">
                  <a:moveTo>
                    <a:pt x="39694" y="0"/>
                  </a:moveTo>
                  <a:lnTo>
                    <a:pt x="454977" y="0"/>
                  </a:lnTo>
                  <a:cubicBezTo>
                    <a:pt x="476900" y="0"/>
                    <a:pt x="494672" y="17772"/>
                    <a:pt x="494672" y="39694"/>
                  </a:cubicBezTo>
                  <a:lnTo>
                    <a:pt x="494672" y="91451"/>
                  </a:lnTo>
                  <a:cubicBezTo>
                    <a:pt x="494672" y="101979"/>
                    <a:pt x="490489" y="112075"/>
                    <a:pt x="483045" y="119519"/>
                  </a:cubicBezTo>
                  <a:cubicBezTo>
                    <a:pt x="475601" y="126963"/>
                    <a:pt x="465505" y="131145"/>
                    <a:pt x="454977" y="131145"/>
                  </a:cubicBezTo>
                  <a:lnTo>
                    <a:pt x="39694" y="131145"/>
                  </a:lnTo>
                  <a:cubicBezTo>
                    <a:pt x="17772" y="131145"/>
                    <a:pt x="0" y="113374"/>
                    <a:pt x="0" y="91451"/>
                  </a:cubicBezTo>
                  <a:lnTo>
                    <a:pt x="0" y="39694"/>
                  </a:lnTo>
                  <a:cubicBezTo>
                    <a:pt x="0" y="29167"/>
                    <a:pt x="4182" y="19070"/>
                    <a:pt x="11626" y="11626"/>
                  </a:cubicBezTo>
                  <a:cubicBezTo>
                    <a:pt x="19070" y="4182"/>
                    <a:pt x="29167" y="0"/>
                    <a:pt x="3969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49467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3998524" y="904497"/>
            <a:ext cx="2408883" cy="41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0"/>
              </a:lnSpc>
              <a:spcBef>
                <a:spcPct val="0"/>
              </a:spcBef>
            </a:pPr>
            <a:r>
              <a:rPr lang="en-US" sz="2536" spc="-101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Scalable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265973">
            <a:off x="12607446" y="-1076394"/>
            <a:ext cx="8634227" cy="7441352"/>
            <a:chOff x="0" y="0"/>
            <a:chExt cx="2274035" cy="19598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4035" cy="1959862"/>
            </a:xfrm>
            <a:custGeom>
              <a:avLst/>
              <a:gdLst/>
              <a:ahLst/>
              <a:cxnLst/>
              <a:rect l="l" t="t" r="r" b="b"/>
              <a:pathLst>
                <a:path w="2274035" h="1959862">
                  <a:moveTo>
                    <a:pt x="22416" y="0"/>
                  </a:moveTo>
                  <a:lnTo>
                    <a:pt x="2251619" y="0"/>
                  </a:lnTo>
                  <a:cubicBezTo>
                    <a:pt x="2257564" y="0"/>
                    <a:pt x="2263266" y="2362"/>
                    <a:pt x="2267469" y="6566"/>
                  </a:cubicBezTo>
                  <a:cubicBezTo>
                    <a:pt x="2271673" y="10769"/>
                    <a:pt x="2274035" y="16471"/>
                    <a:pt x="2274035" y="22416"/>
                  </a:cubicBezTo>
                  <a:lnTo>
                    <a:pt x="2274035" y="1937446"/>
                  </a:lnTo>
                  <a:cubicBezTo>
                    <a:pt x="2274035" y="1943391"/>
                    <a:pt x="2271673" y="1949093"/>
                    <a:pt x="2267469" y="1953296"/>
                  </a:cubicBezTo>
                  <a:cubicBezTo>
                    <a:pt x="2263266" y="1957500"/>
                    <a:pt x="2257564" y="1959862"/>
                    <a:pt x="2251619" y="1959862"/>
                  </a:cubicBezTo>
                  <a:lnTo>
                    <a:pt x="22416" y="1959862"/>
                  </a:lnTo>
                  <a:cubicBezTo>
                    <a:pt x="16471" y="1959862"/>
                    <a:pt x="10769" y="1957500"/>
                    <a:pt x="6566" y="1953296"/>
                  </a:cubicBezTo>
                  <a:cubicBezTo>
                    <a:pt x="2362" y="1949093"/>
                    <a:pt x="0" y="1943391"/>
                    <a:pt x="0" y="1937446"/>
                  </a:cubicBezTo>
                  <a:lnTo>
                    <a:pt x="0" y="22416"/>
                  </a:lnTo>
                  <a:cubicBezTo>
                    <a:pt x="0" y="16471"/>
                    <a:pt x="2362" y="10769"/>
                    <a:pt x="6566" y="6566"/>
                  </a:cubicBezTo>
                  <a:cubicBezTo>
                    <a:pt x="10769" y="2362"/>
                    <a:pt x="16471" y="0"/>
                    <a:pt x="2241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74035" cy="1988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218717">
            <a:off x="10935566" y="2888833"/>
            <a:ext cx="5251854" cy="52518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33905" y="0"/>
                  </a:moveTo>
                  <a:lnTo>
                    <a:pt x="778895" y="0"/>
                  </a:lnTo>
                  <a:cubicBezTo>
                    <a:pt x="787887" y="0"/>
                    <a:pt x="796511" y="3572"/>
                    <a:pt x="802869" y="9931"/>
                  </a:cubicBezTo>
                  <a:cubicBezTo>
                    <a:pt x="809228" y="16289"/>
                    <a:pt x="812800" y="24913"/>
                    <a:pt x="812800" y="33905"/>
                  </a:cubicBezTo>
                  <a:lnTo>
                    <a:pt x="812800" y="778895"/>
                  </a:lnTo>
                  <a:cubicBezTo>
                    <a:pt x="812800" y="787887"/>
                    <a:pt x="809228" y="796511"/>
                    <a:pt x="802869" y="802869"/>
                  </a:cubicBezTo>
                  <a:cubicBezTo>
                    <a:pt x="796511" y="809228"/>
                    <a:pt x="787887" y="812800"/>
                    <a:pt x="778895" y="812800"/>
                  </a:cubicBezTo>
                  <a:lnTo>
                    <a:pt x="33905" y="812800"/>
                  </a:lnTo>
                  <a:cubicBezTo>
                    <a:pt x="24913" y="812800"/>
                    <a:pt x="16289" y="809228"/>
                    <a:pt x="9931" y="802869"/>
                  </a:cubicBezTo>
                  <a:cubicBezTo>
                    <a:pt x="3572" y="796511"/>
                    <a:pt x="0" y="787887"/>
                    <a:pt x="0" y="778895"/>
                  </a:cubicBezTo>
                  <a:lnTo>
                    <a:pt x="0" y="33905"/>
                  </a:lnTo>
                  <a:cubicBezTo>
                    <a:pt x="0" y="24913"/>
                    <a:pt x="3572" y="16289"/>
                    <a:pt x="9931" y="9931"/>
                  </a:cubicBezTo>
                  <a:cubicBezTo>
                    <a:pt x="16289" y="3572"/>
                    <a:pt x="24913" y="0"/>
                    <a:pt x="33905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r="-1666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735567" y="5413695"/>
            <a:ext cx="3114126" cy="621637"/>
            <a:chOff x="0" y="0"/>
            <a:chExt cx="623670" cy="1244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3670" cy="124496"/>
            </a:xfrm>
            <a:custGeom>
              <a:avLst/>
              <a:gdLst/>
              <a:ahLst/>
              <a:cxnLst/>
              <a:rect l="l" t="t" r="r" b="b"/>
              <a:pathLst>
                <a:path w="623670" h="124496">
                  <a:moveTo>
                    <a:pt x="37291" y="0"/>
                  </a:moveTo>
                  <a:lnTo>
                    <a:pt x="586379" y="0"/>
                  </a:lnTo>
                  <a:cubicBezTo>
                    <a:pt x="606974" y="0"/>
                    <a:pt x="623670" y="16696"/>
                    <a:pt x="623670" y="37291"/>
                  </a:cubicBezTo>
                  <a:lnTo>
                    <a:pt x="623670" y="87205"/>
                  </a:lnTo>
                  <a:cubicBezTo>
                    <a:pt x="623670" y="107800"/>
                    <a:pt x="606974" y="124496"/>
                    <a:pt x="586379" y="124496"/>
                  </a:cubicBezTo>
                  <a:lnTo>
                    <a:pt x="37291" y="124496"/>
                  </a:lnTo>
                  <a:cubicBezTo>
                    <a:pt x="16696" y="124496"/>
                    <a:pt x="0" y="107800"/>
                    <a:pt x="0" y="87205"/>
                  </a:cubicBezTo>
                  <a:lnTo>
                    <a:pt x="0" y="37291"/>
                  </a:lnTo>
                  <a:cubicBezTo>
                    <a:pt x="0" y="16696"/>
                    <a:pt x="16696" y="0"/>
                    <a:pt x="37291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623670" cy="153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238795">
            <a:off x="-2693866" y="6656933"/>
            <a:ext cx="7921426" cy="7921426"/>
            <a:chOff x="0" y="0"/>
            <a:chExt cx="2086302" cy="20863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1148423">
            <a:off x="2191462" y="4720032"/>
            <a:ext cx="3451819" cy="345181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1586" y="0"/>
                  </a:moveTo>
                  <a:lnTo>
                    <a:pt x="761214" y="0"/>
                  </a:lnTo>
                  <a:cubicBezTo>
                    <a:pt x="789704" y="0"/>
                    <a:pt x="812800" y="23096"/>
                    <a:pt x="812800" y="51586"/>
                  </a:cubicBezTo>
                  <a:lnTo>
                    <a:pt x="812800" y="761214"/>
                  </a:lnTo>
                  <a:cubicBezTo>
                    <a:pt x="812800" y="789704"/>
                    <a:pt x="789704" y="812800"/>
                    <a:pt x="761214" y="812800"/>
                  </a:cubicBezTo>
                  <a:lnTo>
                    <a:pt x="51586" y="812800"/>
                  </a:lnTo>
                  <a:cubicBezTo>
                    <a:pt x="23096" y="812800"/>
                    <a:pt x="0" y="789704"/>
                    <a:pt x="0" y="761214"/>
                  </a:cubicBezTo>
                  <a:lnTo>
                    <a:pt x="0" y="51586"/>
                  </a:lnTo>
                  <a:cubicBezTo>
                    <a:pt x="0" y="23096"/>
                    <a:pt x="23096" y="0"/>
                    <a:pt x="51586" y="0"/>
                  </a:cubicBezTo>
                  <a:close/>
                </a:path>
              </a:pathLst>
            </a:custGeom>
            <a:blipFill>
              <a:blip r:embed="rId3"/>
              <a:stretch>
                <a:fillRect l="-8016" t="-55758" b="-667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5000202" y="6306518"/>
            <a:ext cx="3611683" cy="654839"/>
            <a:chOff x="0" y="0"/>
            <a:chExt cx="723316" cy="13114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3316" cy="131145"/>
            </a:xfrm>
            <a:custGeom>
              <a:avLst/>
              <a:gdLst/>
              <a:ahLst/>
              <a:cxnLst/>
              <a:rect l="l" t="t" r="r" b="b"/>
              <a:pathLst>
                <a:path w="723316" h="131145">
                  <a:moveTo>
                    <a:pt x="32154" y="0"/>
                  </a:moveTo>
                  <a:lnTo>
                    <a:pt x="691162" y="0"/>
                  </a:lnTo>
                  <a:cubicBezTo>
                    <a:pt x="699690" y="0"/>
                    <a:pt x="707868" y="3388"/>
                    <a:pt x="713898" y="9418"/>
                  </a:cubicBezTo>
                  <a:cubicBezTo>
                    <a:pt x="719928" y="15448"/>
                    <a:pt x="723316" y="23626"/>
                    <a:pt x="723316" y="32154"/>
                  </a:cubicBezTo>
                  <a:lnTo>
                    <a:pt x="723316" y="98992"/>
                  </a:lnTo>
                  <a:cubicBezTo>
                    <a:pt x="723316" y="107519"/>
                    <a:pt x="719928" y="115698"/>
                    <a:pt x="713898" y="121728"/>
                  </a:cubicBezTo>
                  <a:cubicBezTo>
                    <a:pt x="707868" y="127758"/>
                    <a:pt x="699690" y="131145"/>
                    <a:pt x="691162" y="131145"/>
                  </a:cubicBezTo>
                  <a:lnTo>
                    <a:pt x="32154" y="131145"/>
                  </a:lnTo>
                  <a:cubicBezTo>
                    <a:pt x="23626" y="131145"/>
                    <a:pt x="15448" y="127758"/>
                    <a:pt x="9418" y="121728"/>
                  </a:cubicBezTo>
                  <a:cubicBezTo>
                    <a:pt x="3388" y="115698"/>
                    <a:pt x="0" y="107519"/>
                    <a:pt x="0" y="98992"/>
                  </a:cubicBezTo>
                  <a:lnTo>
                    <a:pt x="0" y="32154"/>
                  </a:lnTo>
                  <a:cubicBezTo>
                    <a:pt x="0" y="23626"/>
                    <a:pt x="3388" y="15448"/>
                    <a:pt x="9418" y="9418"/>
                  </a:cubicBezTo>
                  <a:cubicBezTo>
                    <a:pt x="15448" y="3388"/>
                    <a:pt x="23626" y="0"/>
                    <a:pt x="32154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723316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92631" y="6920939"/>
            <a:ext cx="3357808" cy="654839"/>
            <a:chOff x="0" y="0"/>
            <a:chExt cx="672472" cy="13114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2472" cy="131145"/>
            </a:xfrm>
            <a:custGeom>
              <a:avLst/>
              <a:gdLst/>
              <a:ahLst/>
              <a:cxnLst/>
              <a:rect l="l" t="t" r="r" b="b"/>
              <a:pathLst>
                <a:path w="672472" h="131145">
                  <a:moveTo>
                    <a:pt x="34585" y="0"/>
                  </a:moveTo>
                  <a:lnTo>
                    <a:pt x="637887" y="0"/>
                  </a:lnTo>
                  <a:cubicBezTo>
                    <a:pt x="656988" y="0"/>
                    <a:pt x="672472" y="15484"/>
                    <a:pt x="672472" y="34585"/>
                  </a:cubicBezTo>
                  <a:lnTo>
                    <a:pt x="672472" y="96561"/>
                  </a:lnTo>
                  <a:cubicBezTo>
                    <a:pt x="672472" y="115661"/>
                    <a:pt x="656988" y="131145"/>
                    <a:pt x="637887" y="131145"/>
                  </a:cubicBezTo>
                  <a:lnTo>
                    <a:pt x="34585" y="131145"/>
                  </a:lnTo>
                  <a:cubicBezTo>
                    <a:pt x="15484" y="131145"/>
                    <a:pt x="0" y="115661"/>
                    <a:pt x="0" y="96561"/>
                  </a:cubicBezTo>
                  <a:lnTo>
                    <a:pt x="0" y="34585"/>
                  </a:lnTo>
                  <a:cubicBezTo>
                    <a:pt x="0" y="15484"/>
                    <a:pt x="15484" y="0"/>
                    <a:pt x="34585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672472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113767" y="7723357"/>
            <a:ext cx="2758212" cy="654839"/>
            <a:chOff x="0" y="0"/>
            <a:chExt cx="552390" cy="1311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2390" cy="131145"/>
            </a:xfrm>
            <a:custGeom>
              <a:avLst/>
              <a:gdLst/>
              <a:ahLst/>
              <a:cxnLst/>
              <a:rect l="l" t="t" r="r" b="b"/>
              <a:pathLst>
                <a:path w="552390" h="131145">
                  <a:moveTo>
                    <a:pt x="42103" y="0"/>
                  </a:moveTo>
                  <a:lnTo>
                    <a:pt x="510287" y="0"/>
                  </a:lnTo>
                  <a:cubicBezTo>
                    <a:pt x="521454" y="0"/>
                    <a:pt x="532163" y="4436"/>
                    <a:pt x="540059" y="12332"/>
                  </a:cubicBezTo>
                  <a:cubicBezTo>
                    <a:pt x="547954" y="20227"/>
                    <a:pt x="552390" y="30937"/>
                    <a:pt x="552390" y="42103"/>
                  </a:cubicBezTo>
                  <a:lnTo>
                    <a:pt x="552390" y="89043"/>
                  </a:lnTo>
                  <a:cubicBezTo>
                    <a:pt x="552390" y="100209"/>
                    <a:pt x="547954" y="110918"/>
                    <a:pt x="540059" y="118814"/>
                  </a:cubicBezTo>
                  <a:cubicBezTo>
                    <a:pt x="532163" y="126710"/>
                    <a:pt x="521454" y="131145"/>
                    <a:pt x="510287" y="131145"/>
                  </a:cubicBezTo>
                  <a:lnTo>
                    <a:pt x="42103" y="131145"/>
                  </a:lnTo>
                  <a:cubicBezTo>
                    <a:pt x="30937" y="131145"/>
                    <a:pt x="20227" y="126710"/>
                    <a:pt x="12332" y="118814"/>
                  </a:cubicBezTo>
                  <a:cubicBezTo>
                    <a:pt x="4436" y="110918"/>
                    <a:pt x="0" y="100209"/>
                    <a:pt x="0" y="89043"/>
                  </a:cubicBezTo>
                  <a:lnTo>
                    <a:pt x="0" y="42103"/>
                  </a:lnTo>
                  <a:cubicBezTo>
                    <a:pt x="0" y="30937"/>
                    <a:pt x="4436" y="20227"/>
                    <a:pt x="12332" y="12332"/>
                  </a:cubicBezTo>
                  <a:cubicBezTo>
                    <a:pt x="20227" y="4436"/>
                    <a:pt x="30937" y="0"/>
                    <a:pt x="42103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1E1E1E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552390" cy="15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1385126">
            <a:off x="1787026" y="8632243"/>
            <a:ext cx="424744" cy="424744"/>
            <a:chOff x="0" y="0"/>
            <a:chExt cx="111867" cy="1118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643271">
            <a:off x="11316264" y="1406933"/>
            <a:ext cx="308498" cy="308498"/>
            <a:chOff x="0" y="0"/>
            <a:chExt cx="81251" cy="812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 rot="-1360064">
            <a:off x="6482950" y="4134638"/>
            <a:ext cx="990974" cy="971155"/>
          </a:xfrm>
          <a:custGeom>
            <a:avLst/>
            <a:gdLst/>
            <a:ahLst/>
            <a:cxnLst/>
            <a:rect l="l" t="t" r="r" b="b"/>
            <a:pathLst>
              <a:path w="990974" h="971155">
                <a:moveTo>
                  <a:pt x="0" y="0"/>
                </a:moveTo>
                <a:lnTo>
                  <a:pt x="990974" y="0"/>
                </a:lnTo>
                <a:lnTo>
                  <a:pt x="990974" y="971154"/>
                </a:lnTo>
                <a:lnTo>
                  <a:pt x="0" y="971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1156798">
            <a:off x="15668471" y="873635"/>
            <a:ext cx="1403158" cy="1375095"/>
          </a:xfrm>
          <a:custGeom>
            <a:avLst/>
            <a:gdLst/>
            <a:ahLst/>
            <a:cxnLst/>
            <a:rect l="l" t="t" r="r" b="b"/>
            <a:pathLst>
              <a:path w="1403158" h="1375095">
                <a:moveTo>
                  <a:pt x="0" y="0"/>
                </a:moveTo>
                <a:lnTo>
                  <a:pt x="1403159" y="0"/>
                </a:lnTo>
                <a:lnTo>
                  <a:pt x="1403159" y="1375095"/>
                </a:lnTo>
                <a:lnTo>
                  <a:pt x="0" y="1375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3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1478719">
            <a:off x="15328369" y="8169655"/>
            <a:ext cx="1377471" cy="1349922"/>
          </a:xfrm>
          <a:custGeom>
            <a:avLst/>
            <a:gdLst/>
            <a:ahLst/>
            <a:cxnLst/>
            <a:rect l="l" t="t" r="r" b="b"/>
            <a:pathLst>
              <a:path w="1377471" h="1349922">
                <a:moveTo>
                  <a:pt x="0" y="0"/>
                </a:moveTo>
                <a:lnTo>
                  <a:pt x="1377472" y="0"/>
                </a:lnTo>
                <a:lnTo>
                  <a:pt x="1377472" y="1349922"/>
                </a:lnTo>
                <a:lnTo>
                  <a:pt x="0" y="1349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2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9292631" y="-862543"/>
            <a:ext cx="2623269" cy="2589882"/>
          </a:xfrm>
          <a:custGeom>
            <a:avLst/>
            <a:gdLst/>
            <a:ahLst/>
            <a:cxnLst/>
            <a:rect l="l" t="t" r="r" b="b"/>
            <a:pathLst>
              <a:path w="2623269" h="2589882">
                <a:moveTo>
                  <a:pt x="0" y="0"/>
                </a:moveTo>
                <a:lnTo>
                  <a:pt x="2623269" y="0"/>
                </a:lnTo>
                <a:lnTo>
                  <a:pt x="2623269" y="2589882"/>
                </a:lnTo>
                <a:lnTo>
                  <a:pt x="0" y="2589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5000"/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28700" y="1657457"/>
            <a:ext cx="9295902" cy="2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Architecture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60699" y="841973"/>
            <a:ext cx="5777343" cy="143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7"/>
              </a:lnSpc>
            </a:pPr>
            <a:r>
              <a:rPr lang="en-US" sz="12102" spc="-714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System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22785" y="5627551"/>
            <a:ext cx="3339691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Frontend (React + Bootstrap)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197447" y="6465939"/>
            <a:ext cx="3217193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Backend (Node.js + Express)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41832" y="7080361"/>
            <a:ext cx="3059405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Database (MongoDB)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052358" y="7882743"/>
            <a:ext cx="2881031" cy="30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7"/>
              </a:lnSpc>
              <a:spcBef>
                <a:spcPct val="0"/>
              </a:spcBef>
            </a:pPr>
            <a:r>
              <a:rPr lang="en-US" sz="1841" spc="-73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Payment gateway (Stripe)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79712" y="4576368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7579712" y="5710632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7579712" y="6845816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3046088" y="4265201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3046088" y="5400385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 rot="-1238795">
            <a:off x="-2017176" y="5964587"/>
            <a:ext cx="7921426" cy="7921426"/>
            <a:chOff x="0" y="0"/>
            <a:chExt cx="2086302" cy="20863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220335">
            <a:off x="1650199" y="3782468"/>
            <a:ext cx="4357942" cy="43579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860" y="0"/>
                  </a:moveTo>
                  <a:lnTo>
                    <a:pt x="771940" y="0"/>
                  </a:lnTo>
                  <a:cubicBezTo>
                    <a:pt x="794506" y="0"/>
                    <a:pt x="812800" y="18294"/>
                    <a:pt x="812800" y="40860"/>
                  </a:cubicBezTo>
                  <a:lnTo>
                    <a:pt x="812800" y="771940"/>
                  </a:lnTo>
                  <a:cubicBezTo>
                    <a:pt x="812800" y="794506"/>
                    <a:pt x="794506" y="812800"/>
                    <a:pt x="771940" y="812800"/>
                  </a:cubicBezTo>
                  <a:lnTo>
                    <a:pt x="40860" y="812800"/>
                  </a:lnTo>
                  <a:cubicBezTo>
                    <a:pt x="18294" y="812800"/>
                    <a:pt x="0" y="794506"/>
                    <a:pt x="0" y="771940"/>
                  </a:cubicBezTo>
                  <a:lnTo>
                    <a:pt x="0" y="40860"/>
                  </a:lnTo>
                  <a:cubicBezTo>
                    <a:pt x="0" y="18294"/>
                    <a:pt x="18294" y="0"/>
                    <a:pt x="40860" y="0"/>
                  </a:cubicBezTo>
                  <a:close/>
                </a:path>
              </a:pathLst>
            </a:custGeom>
            <a:blipFill>
              <a:blip r:embed="rId2"/>
              <a:stretch>
                <a:fillRect l="-37371" t="-16276" r="-38648" b="-121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881951">
            <a:off x="13645950" y="6986071"/>
            <a:ext cx="7921426" cy="7921426"/>
            <a:chOff x="0" y="0"/>
            <a:chExt cx="2086302" cy="20863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1415023">
            <a:off x="14740055" y="6812691"/>
            <a:ext cx="2245965" cy="224596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9282" y="0"/>
                  </a:moveTo>
                  <a:lnTo>
                    <a:pt x="733518" y="0"/>
                  </a:lnTo>
                  <a:cubicBezTo>
                    <a:pt x="754545" y="0"/>
                    <a:pt x="774711" y="8353"/>
                    <a:pt x="789579" y="23221"/>
                  </a:cubicBezTo>
                  <a:cubicBezTo>
                    <a:pt x="804447" y="38089"/>
                    <a:pt x="812800" y="58255"/>
                    <a:pt x="812800" y="79282"/>
                  </a:cubicBezTo>
                  <a:lnTo>
                    <a:pt x="812800" y="733518"/>
                  </a:lnTo>
                  <a:cubicBezTo>
                    <a:pt x="812800" y="754545"/>
                    <a:pt x="804447" y="774711"/>
                    <a:pt x="789579" y="789579"/>
                  </a:cubicBezTo>
                  <a:cubicBezTo>
                    <a:pt x="774711" y="804447"/>
                    <a:pt x="754545" y="812800"/>
                    <a:pt x="733518" y="812800"/>
                  </a:cubicBezTo>
                  <a:lnTo>
                    <a:pt x="79282" y="812800"/>
                  </a:lnTo>
                  <a:cubicBezTo>
                    <a:pt x="58255" y="812800"/>
                    <a:pt x="38089" y="804447"/>
                    <a:pt x="23221" y="789579"/>
                  </a:cubicBezTo>
                  <a:cubicBezTo>
                    <a:pt x="8353" y="774711"/>
                    <a:pt x="0" y="754545"/>
                    <a:pt x="0" y="733518"/>
                  </a:cubicBezTo>
                  <a:lnTo>
                    <a:pt x="0" y="79282"/>
                  </a:lnTo>
                  <a:cubicBezTo>
                    <a:pt x="0" y="58255"/>
                    <a:pt x="8353" y="38089"/>
                    <a:pt x="23221" y="23221"/>
                  </a:cubicBezTo>
                  <a:cubicBezTo>
                    <a:pt x="38089" y="8353"/>
                    <a:pt x="58255" y="0"/>
                    <a:pt x="79282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 rot="-1385126">
            <a:off x="12836835" y="8658780"/>
            <a:ext cx="424744" cy="424744"/>
            <a:chOff x="0" y="0"/>
            <a:chExt cx="111867" cy="1118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643271">
            <a:off x="5862426" y="3214636"/>
            <a:ext cx="308498" cy="308498"/>
            <a:chOff x="0" y="0"/>
            <a:chExt cx="81251" cy="812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963398" y="370725"/>
            <a:ext cx="9295902" cy="2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43"/>
              </a:lnSpc>
              <a:spcBef>
                <a:spcPct val="0"/>
              </a:spcBef>
            </a:pPr>
            <a:r>
              <a:rPr lang="en-US" sz="12102" spc="-714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22842" y="985858"/>
            <a:ext cx="5777343" cy="1432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87"/>
              </a:lnSpc>
            </a:pPr>
            <a:r>
              <a:rPr lang="en-US" sz="12102" spc="-714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key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79712" y="3979347"/>
            <a:ext cx="3271154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Register/login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579712" y="5113610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browse &amp; filter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79712" y="6248794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add to cart, checkout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46088" y="3668179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Manage products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46088" y="4803363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view users &amp; orders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44612" y="3388797"/>
            <a:ext cx="1520190" cy="43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03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User side: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78556" y="2981864"/>
            <a:ext cx="1824990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spc="-10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Admin side: </a:t>
            </a:r>
          </a:p>
        </p:txBody>
      </p:sp>
      <p:sp>
        <p:nvSpPr>
          <p:cNvPr id="32" name="AutoShape 32"/>
          <p:cNvSpPr/>
          <p:nvPr/>
        </p:nvSpPr>
        <p:spPr>
          <a:xfrm flipV="1">
            <a:off x="8398137" y="8582966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flipV="1">
            <a:off x="8398137" y="9718150"/>
            <a:ext cx="4213212" cy="0"/>
          </a:xfrm>
          <a:prstGeom prst="line">
            <a:avLst/>
          </a:prstGeom>
          <a:ln w="9525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8398137" y="7985944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Product reviews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398137" y="9121128"/>
            <a:ext cx="4213212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r>
              <a:rPr lang="en-US" sz="1999" spc="-79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ratings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37724" y="7329044"/>
            <a:ext cx="164007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-103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Common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55095">
            <a:off x="11189058" y="6120332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29320">
            <a:off x="-3236823" y="-4032834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85126">
            <a:off x="16178009" y="7654490"/>
            <a:ext cx="424744" cy="424744"/>
            <a:chOff x="0" y="0"/>
            <a:chExt cx="111867" cy="111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643271">
            <a:off x="2478435" y="2151494"/>
            <a:ext cx="308498" cy="308498"/>
            <a:chOff x="0" y="0"/>
            <a:chExt cx="81251" cy="81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441874" y="1584871"/>
            <a:ext cx="13948507" cy="7375273"/>
          </a:xfrm>
          <a:custGeom>
            <a:avLst/>
            <a:gdLst/>
            <a:ahLst/>
            <a:cxnLst/>
            <a:rect l="l" t="t" r="r" b="b"/>
            <a:pathLst>
              <a:path w="13948507" h="7375273">
                <a:moveTo>
                  <a:pt x="0" y="0"/>
                </a:moveTo>
                <a:lnTo>
                  <a:pt x="13948507" y="0"/>
                </a:lnTo>
                <a:lnTo>
                  <a:pt x="13948507" y="7375273"/>
                </a:lnTo>
                <a:lnTo>
                  <a:pt x="0" y="7375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9945" y="8287799"/>
            <a:ext cx="8050834" cy="17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74"/>
              </a:lnSpc>
              <a:spcBef>
                <a:spcPct val="0"/>
              </a:spcBef>
            </a:pPr>
            <a:r>
              <a:rPr lang="en-US" sz="10481" spc="-61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048" y="7797775"/>
            <a:ext cx="5199602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6399" spc="-377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Home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655095">
            <a:off x="11189058" y="6120332"/>
            <a:ext cx="7921426" cy="7921426"/>
            <a:chOff x="0" y="0"/>
            <a:chExt cx="2086302" cy="20863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1029320">
            <a:off x="-3236823" y="-4032834"/>
            <a:ext cx="7921426" cy="7921426"/>
            <a:chOff x="0" y="0"/>
            <a:chExt cx="2086302" cy="20863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86302" cy="2086302"/>
            </a:xfrm>
            <a:custGeom>
              <a:avLst/>
              <a:gdLst/>
              <a:ahLst/>
              <a:cxnLst/>
              <a:rect l="l" t="t" r="r" b="b"/>
              <a:pathLst>
                <a:path w="2086302" h="2086302">
                  <a:moveTo>
                    <a:pt x="24433" y="0"/>
                  </a:moveTo>
                  <a:lnTo>
                    <a:pt x="2061868" y="0"/>
                  </a:lnTo>
                  <a:cubicBezTo>
                    <a:pt x="2075362" y="0"/>
                    <a:pt x="2086302" y="10939"/>
                    <a:pt x="2086302" y="24433"/>
                  </a:cubicBezTo>
                  <a:lnTo>
                    <a:pt x="2086302" y="2061868"/>
                  </a:lnTo>
                  <a:cubicBezTo>
                    <a:pt x="2086302" y="2075362"/>
                    <a:pt x="2075362" y="2086302"/>
                    <a:pt x="2061868" y="2086302"/>
                  </a:cubicBezTo>
                  <a:lnTo>
                    <a:pt x="24433" y="2086302"/>
                  </a:lnTo>
                  <a:cubicBezTo>
                    <a:pt x="10939" y="2086302"/>
                    <a:pt x="0" y="2075362"/>
                    <a:pt x="0" y="2061868"/>
                  </a:cubicBezTo>
                  <a:lnTo>
                    <a:pt x="0" y="24433"/>
                  </a:lnTo>
                  <a:cubicBezTo>
                    <a:pt x="0" y="10939"/>
                    <a:pt x="10939" y="0"/>
                    <a:pt x="24433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D9D9D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86302" cy="2114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85126">
            <a:off x="16178009" y="7654490"/>
            <a:ext cx="424744" cy="424744"/>
            <a:chOff x="0" y="0"/>
            <a:chExt cx="111867" cy="111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1867" cy="111867"/>
            </a:xfrm>
            <a:custGeom>
              <a:avLst/>
              <a:gdLst/>
              <a:ahLst/>
              <a:cxnLst/>
              <a:rect l="l" t="t" r="r" b="b"/>
              <a:pathLst>
                <a:path w="111867" h="111867">
                  <a:moveTo>
                    <a:pt x="55933" y="0"/>
                  </a:moveTo>
                  <a:lnTo>
                    <a:pt x="55933" y="0"/>
                  </a:lnTo>
                  <a:cubicBezTo>
                    <a:pt x="86825" y="0"/>
                    <a:pt x="111867" y="25042"/>
                    <a:pt x="111867" y="55933"/>
                  </a:cubicBezTo>
                  <a:lnTo>
                    <a:pt x="111867" y="55933"/>
                  </a:lnTo>
                  <a:cubicBezTo>
                    <a:pt x="111867" y="86825"/>
                    <a:pt x="86825" y="111867"/>
                    <a:pt x="55933" y="111867"/>
                  </a:cubicBezTo>
                  <a:lnTo>
                    <a:pt x="55933" y="111867"/>
                  </a:lnTo>
                  <a:cubicBezTo>
                    <a:pt x="25042" y="111867"/>
                    <a:pt x="0" y="86825"/>
                    <a:pt x="0" y="55933"/>
                  </a:cubicBezTo>
                  <a:lnTo>
                    <a:pt x="0" y="55933"/>
                  </a:lnTo>
                  <a:cubicBezTo>
                    <a:pt x="0" y="25042"/>
                    <a:pt x="25042" y="0"/>
                    <a:pt x="55933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11867" cy="1404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643271">
            <a:off x="2478435" y="2151494"/>
            <a:ext cx="308498" cy="308498"/>
            <a:chOff x="0" y="0"/>
            <a:chExt cx="81251" cy="81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51" cy="81251"/>
            </a:xfrm>
            <a:custGeom>
              <a:avLst/>
              <a:gdLst/>
              <a:ahLst/>
              <a:cxnLst/>
              <a:rect l="l" t="t" r="r" b="b"/>
              <a:pathLst>
                <a:path w="81251" h="81251">
                  <a:moveTo>
                    <a:pt x="40625" y="0"/>
                  </a:moveTo>
                  <a:lnTo>
                    <a:pt x="40625" y="0"/>
                  </a:lnTo>
                  <a:cubicBezTo>
                    <a:pt x="51400" y="0"/>
                    <a:pt x="61733" y="4280"/>
                    <a:pt x="69352" y="11899"/>
                  </a:cubicBezTo>
                  <a:cubicBezTo>
                    <a:pt x="76970" y="19518"/>
                    <a:pt x="81251" y="29851"/>
                    <a:pt x="81251" y="40625"/>
                  </a:cubicBezTo>
                  <a:lnTo>
                    <a:pt x="81251" y="40625"/>
                  </a:lnTo>
                  <a:cubicBezTo>
                    <a:pt x="81251" y="51400"/>
                    <a:pt x="76970" y="61733"/>
                    <a:pt x="69352" y="69352"/>
                  </a:cubicBezTo>
                  <a:cubicBezTo>
                    <a:pt x="61733" y="76970"/>
                    <a:pt x="51400" y="81251"/>
                    <a:pt x="40625" y="81251"/>
                  </a:cubicBezTo>
                  <a:lnTo>
                    <a:pt x="40625" y="81251"/>
                  </a:lnTo>
                  <a:cubicBezTo>
                    <a:pt x="29851" y="81251"/>
                    <a:pt x="19518" y="76970"/>
                    <a:pt x="11899" y="69352"/>
                  </a:cubicBezTo>
                  <a:cubicBezTo>
                    <a:pt x="4280" y="61733"/>
                    <a:pt x="0" y="51400"/>
                    <a:pt x="0" y="40625"/>
                  </a:cubicBezTo>
                  <a:lnTo>
                    <a:pt x="0" y="40625"/>
                  </a:lnTo>
                  <a:cubicBezTo>
                    <a:pt x="0" y="29851"/>
                    <a:pt x="4280" y="19518"/>
                    <a:pt x="11899" y="11899"/>
                  </a:cubicBezTo>
                  <a:cubicBezTo>
                    <a:pt x="19518" y="4280"/>
                    <a:pt x="29851" y="0"/>
                    <a:pt x="40625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51" cy="109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94274" y="1737271"/>
            <a:ext cx="13456320" cy="7145383"/>
          </a:xfrm>
          <a:custGeom>
            <a:avLst/>
            <a:gdLst/>
            <a:ahLst/>
            <a:cxnLst/>
            <a:rect l="l" t="t" r="r" b="b"/>
            <a:pathLst>
              <a:path w="13456320" h="7145383">
                <a:moveTo>
                  <a:pt x="0" y="0"/>
                </a:moveTo>
                <a:lnTo>
                  <a:pt x="13456320" y="0"/>
                </a:lnTo>
                <a:lnTo>
                  <a:pt x="13456320" y="7145383"/>
                </a:lnTo>
                <a:lnTo>
                  <a:pt x="0" y="7145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29945" y="8287799"/>
            <a:ext cx="8050834" cy="179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74"/>
              </a:lnSpc>
              <a:spcBef>
                <a:spcPct val="0"/>
              </a:spcBef>
            </a:pPr>
            <a:r>
              <a:rPr lang="en-US" sz="10481" spc="-618">
                <a:solidFill>
                  <a:srgbClr val="1E1E1E"/>
                </a:solidFill>
                <a:latin typeface="Open Sauce"/>
                <a:ea typeface="Open Sauce"/>
                <a:cs typeface="Open Sauce"/>
                <a:sym typeface="Open Sauce"/>
              </a:rPr>
              <a:t>e-commerce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7048" y="7797775"/>
            <a:ext cx="5199602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6399" spc="-377">
                <a:solidFill>
                  <a:srgbClr val="A6A6A6"/>
                </a:solidFill>
                <a:latin typeface="Open Sauce"/>
                <a:ea typeface="Open Sauce"/>
                <a:cs typeface="Open Sauce"/>
                <a:sym typeface="Open Sauce"/>
              </a:rPr>
              <a:t>Login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236</Words>
  <Application>Microsoft Office PowerPoint</Application>
  <PresentationFormat>Custom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Times New Roman</vt:lpstr>
      <vt:lpstr>Arial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White Minimalist E-Commerce Presentation</dc:title>
  <cp:lastModifiedBy>MONSTER</cp:lastModifiedBy>
  <cp:revision>4</cp:revision>
  <dcterms:created xsi:type="dcterms:W3CDTF">2006-08-16T00:00:00Z</dcterms:created>
  <dcterms:modified xsi:type="dcterms:W3CDTF">2025-08-05T08:30:15Z</dcterms:modified>
  <dc:identifier>DAGvILsYBqI</dc:identifier>
</cp:coreProperties>
</file>